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89" r:id="rId9"/>
    <p:sldId id="290" r:id="rId10"/>
    <p:sldId id="293" r:id="rId11"/>
    <p:sldId id="294" r:id="rId12"/>
    <p:sldId id="276" r:id="rId13"/>
    <p:sldId id="298" r:id="rId14"/>
    <p:sldId id="299" r:id="rId15"/>
    <p:sldId id="272" r:id="rId16"/>
    <p:sldId id="297" r:id="rId17"/>
    <p:sldId id="295" r:id="rId18"/>
    <p:sldId id="270" r:id="rId19"/>
    <p:sldId id="287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605-07" initials="6" lastIdx="1" clrIdx="0">
    <p:extLst>
      <p:ext uri="{19B8F6BF-5375-455C-9EA6-DF929625EA0E}">
        <p15:presenceInfo xmlns:p15="http://schemas.microsoft.com/office/powerpoint/2012/main" userId="605-07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E6AD8E"/>
    <a:srgbClr val="F6DAD2"/>
    <a:srgbClr val="EECAAC"/>
    <a:srgbClr val="FBD5E5"/>
    <a:srgbClr val="F7D4BF"/>
    <a:srgbClr val="F4C4A6"/>
    <a:srgbClr val="F5E4D0"/>
    <a:srgbClr val="FEF5D6"/>
    <a:srgbClr val="FEF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4B4119-D9B0-4269-AC77-1B48E3A68CDA}">
  <a:tblStyle styleId="{614B4119-D9B0-4269-AC77-1B48E3A68CDA}" styleName="Table_0">
    <a:wholeTbl>
      <a:tcTxStyle b="off" i="off">
        <a:font>
          <a:latin typeface="이롭게 바탕체 Medium"/>
          <a:ea typeface="이롭게 바탕체 Medium"/>
          <a:cs typeface="이롭게 바탕체 Medium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0B48FD5-EE63-37E7-5369-F71FFD6FA6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F8DD008-B24C-4884-0DB6-8F30520C661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B6E4F4-647E-4A6E-91D4-8BE73C40CC95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285F5DF-1428-906B-9DDA-756657F11FA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912E2D9-3964-852C-BA89-BCACCC216F1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30D29-8B38-461F-94E8-8534E074D2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3184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jp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1353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31441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7687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987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3328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77897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49991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0726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/>
              <a:t>11</a:t>
            </a:r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CBB7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/>
        </p:nvSpPr>
        <p:spPr>
          <a:xfrm>
            <a:off x="3657691" y="2414339"/>
            <a:ext cx="4876616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 err="1">
                <a:solidFill>
                  <a:srgbClr val="655D5B"/>
                </a:solidFill>
                <a:latin typeface="Arial"/>
                <a:ea typeface="Arial"/>
                <a:cs typeface="Arial"/>
                <a:sym typeface="Arial"/>
              </a:rPr>
              <a:t>BookShop</a:t>
            </a:r>
            <a:endParaRPr sz="6600" b="0" i="0" u="none" strike="noStrike" cap="none" dirty="0">
              <a:solidFill>
                <a:srgbClr val="655D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5052497" y="3642538"/>
            <a:ext cx="208700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 err="1">
                <a:solidFill>
                  <a:srgbClr val="554F4D"/>
                </a:solidFill>
              </a:rPr>
              <a:t>TeamProject</a:t>
            </a:r>
            <a:endParaRPr dirty="0"/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0B9D66E1-2067-C227-6669-E4DC2DD8405A}"/>
              </a:ext>
            </a:extLst>
          </p:cNvPr>
          <p:cNvSpPr txBox="1"/>
          <p:nvPr/>
        </p:nvSpPr>
        <p:spPr>
          <a:xfrm>
            <a:off x="7574024" y="5988575"/>
            <a:ext cx="4451722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팀원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: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김지희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,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유동현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, </a:t>
            </a:r>
            <a:r>
              <a:rPr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박신영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, </a:t>
            </a:r>
            <a:r>
              <a:rPr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김성연</a:t>
            </a:r>
            <a:endParaRPr sz="1600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/>
        </p:nvSpPr>
        <p:spPr>
          <a:xfrm>
            <a:off x="811411" y="350594"/>
            <a:ext cx="363593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solidFill>
                  <a:srgbClr val="554F4D"/>
                </a:solidFill>
                <a:latin typeface="+mj-ea"/>
                <a:ea typeface="+mj-ea"/>
                <a:cs typeface="Arial"/>
                <a:sym typeface="Arial"/>
              </a:rPr>
              <a:t>메뉴구조도</a:t>
            </a:r>
            <a:endParaRPr lang="en-US" altLang="ko-KR" sz="3600" dirty="0">
              <a:solidFill>
                <a:srgbClr val="554F4D"/>
              </a:solidFill>
              <a:latin typeface="+mj-ea"/>
              <a:ea typeface="+mj-ea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554F4D"/>
                </a:solidFill>
                <a:latin typeface="+mj-ea"/>
                <a:ea typeface="+mj-ea"/>
              </a:rPr>
              <a:t>(</a:t>
            </a:r>
            <a:r>
              <a:rPr lang="ko-KR" altLang="en-US" sz="3600" dirty="0">
                <a:solidFill>
                  <a:srgbClr val="554F4D"/>
                </a:solidFill>
                <a:latin typeface="+mj-ea"/>
                <a:ea typeface="+mj-ea"/>
              </a:rPr>
              <a:t>관리자</a:t>
            </a:r>
            <a:r>
              <a:rPr lang="en-US" altLang="ko-KR" sz="3600" dirty="0">
                <a:solidFill>
                  <a:srgbClr val="554F4D"/>
                </a:solidFill>
                <a:latin typeface="+mj-ea"/>
                <a:ea typeface="+mj-ea"/>
              </a:rPr>
              <a:t>)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Line 4">
            <a:extLst>
              <a:ext uri="{FF2B5EF4-FFF2-40B4-BE49-F238E27FC236}">
                <a16:creationId xmlns:a16="http://schemas.microsoft.com/office/drawing/2014/main" id="{F32B6D73-AFBE-F744-75D5-F7991ECA488E}"/>
              </a:ext>
            </a:extLst>
          </p:cNvPr>
          <p:cNvSpPr>
            <a:spLocks noChangeShapeType="1" noTextEdit="1"/>
          </p:cNvSpPr>
          <p:nvPr/>
        </p:nvSpPr>
        <p:spPr bwMode="auto">
          <a:xfrm>
            <a:off x="5480198" y="2827050"/>
            <a:ext cx="0" cy="360362"/>
          </a:xfrm>
          <a:prstGeom prst="line">
            <a:avLst/>
          </a:prstGeom>
          <a:noFill/>
          <a:ln w="12726">
            <a:solidFill>
              <a:srgbClr val="7F7F7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3" name="Rectangle 6">
            <a:extLst>
              <a:ext uri="{FF2B5EF4-FFF2-40B4-BE49-F238E27FC236}">
                <a16:creationId xmlns:a16="http://schemas.microsoft.com/office/drawing/2014/main" id="{65388D88-429E-7EE7-0E33-E0C4AE8A13B3}"/>
              </a:ext>
            </a:extLst>
          </p:cNvPr>
          <p:cNvSpPr>
            <a:spLocks noChangeArrowheads="1"/>
          </p:cNvSpPr>
          <p:nvPr/>
        </p:nvSpPr>
        <p:spPr bwMode="white">
          <a:xfrm>
            <a:off x="5281760" y="1885662"/>
            <a:ext cx="2216150" cy="444500"/>
          </a:xfrm>
          <a:prstGeom prst="rect">
            <a:avLst/>
          </a:prstGeom>
          <a:solidFill>
            <a:srgbClr val="404040"/>
          </a:solidFill>
          <a:ln w="12726">
            <a:solidFill>
              <a:srgbClr val="7F7F7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lvl1pPr latinLnBrk="1">
              <a:lnSpc>
                <a:spcPct val="11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 latinLnBrk="1">
              <a:lnSpc>
                <a:spcPct val="110000"/>
              </a:lnSpc>
              <a:buFont typeface="맑은 고딕" panose="020B0503020000020004" pitchFamily="50" charset="-127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 latinLnBrk="1">
              <a:lnSpc>
                <a:spcPct val="110000"/>
              </a:lnSpc>
              <a:buClr>
                <a:schemeClr val="tx1"/>
              </a:buClr>
              <a:buFont typeface="맑은 고딕" panose="020B0503020000020004" pitchFamily="50" charset="-127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 latinLnBrk="1">
              <a:lnSpc>
                <a:spcPct val="110000"/>
              </a:lnSpc>
              <a:buFont typeface="맑은 고딕" panose="020B0503020000020004" pitchFamily="50" charset="-127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 latinLnBrk="1">
              <a:lnSpc>
                <a:spcPct val="110000"/>
              </a:lnSpc>
              <a:buFont typeface="맑은 고딕" panose="020B0503020000020004" pitchFamily="50" charset="-127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맑은 고딕" panose="020B0503020000020004" pitchFamily="50" charset="-127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맑은 고딕" panose="020B0503020000020004" pitchFamily="50" charset="-127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맑은 고딕" panose="020B0503020000020004" pitchFamily="50" charset="-127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맑은 고딕" panose="020B0503020000020004" pitchFamily="50" charset="-127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 latinLnBrk="0">
              <a:lnSpc>
                <a:spcPct val="100000"/>
              </a:lnSpc>
              <a:buClrTx/>
              <a:buFontTx/>
              <a:buNone/>
            </a:pPr>
            <a:r>
              <a:rPr lang="en-US" altLang="ko-KR" sz="1600">
                <a:solidFill>
                  <a:schemeClr val="bg1"/>
                </a:solidFill>
              </a:rPr>
              <a:t>BookShop(</a:t>
            </a:r>
            <a:r>
              <a:rPr lang="ko-KR" altLang="en-US" sz="1600">
                <a:solidFill>
                  <a:schemeClr val="bg1"/>
                </a:solidFill>
              </a:rPr>
              <a:t>관리자</a:t>
            </a:r>
            <a:r>
              <a:rPr lang="en-US" altLang="ko-KR" sz="1600">
                <a:solidFill>
                  <a:schemeClr val="bg1"/>
                </a:solidFill>
              </a:rPr>
              <a:t>)</a:t>
            </a:r>
            <a:endParaRPr lang="ko-KR" altLang="en-US" sz="1600">
              <a:solidFill>
                <a:schemeClr val="bg1"/>
              </a:solidFill>
            </a:endParaRPr>
          </a:p>
        </p:txBody>
      </p:sp>
      <p:sp>
        <p:nvSpPr>
          <p:cNvPr id="144" name="Line 7">
            <a:extLst>
              <a:ext uri="{FF2B5EF4-FFF2-40B4-BE49-F238E27FC236}">
                <a16:creationId xmlns:a16="http://schemas.microsoft.com/office/drawing/2014/main" id="{5AAA9D40-2E55-75A1-629D-4A9F137DA3FA}"/>
              </a:ext>
            </a:extLst>
          </p:cNvPr>
          <p:cNvSpPr>
            <a:spLocks noChangeShapeType="1" noTextEdit="1"/>
          </p:cNvSpPr>
          <p:nvPr/>
        </p:nvSpPr>
        <p:spPr bwMode="auto">
          <a:xfrm>
            <a:off x="6391423" y="2330162"/>
            <a:ext cx="0" cy="496888"/>
          </a:xfrm>
          <a:prstGeom prst="line">
            <a:avLst/>
          </a:prstGeom>
          <a:noFill/>
          <a:ln w="12726">
            <a:solidFill>
              <a:srgbClr val="7F7F7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5" name="Line 8">
            <a:extLst>
              <a:ext uri="{FF2B5EF4-FFF2-40B4-BE49-F238E27FC236}">
                <a16:creationId xmlns:a16="http://schemas.microsoft.com/office/drawing/2014/main" id="{F7C81C48-79CD-696D-C5E4-5570E3EF2155}"/>
              </a:ext>
            </a:extLst>
          </p:cNvPr>
          <p:cNvSpPr>
            <a:spLocks noChangeShapeType="1" noTextEdit="1"/>
          </p:cNvSpPr>
          <p:nvPr/>
        </p:nvSpPr>
        <p:spPr bwMode="auto">
          <a:xfrm>
            <a:off x="3630760" y="2827050"/>
            <a:ext cx="5605463" cy="0"/>
          </a:xfrm>
          <a:prstGeom prst="line">
            <a:avLst/>
          </a:prstGeom>
          <a:noFill/>
          <a:ln w="12726">
            <a:solidFill>
              <a:srgbClr val="80808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6" name="Line 9">
            <a:extLst>
              <a:ext uri="{FF2B5EF4-FFF2-40B4-BE49-F238E27FC236}">
                <a16:creationId xmlns:a16="http://schemas.microsoft.com/office/drawing/2014/main" id="{3E49476C-CEE9-0886-6E9C-04FCE603FC7E}"/>
              </a:ext>
            </a:extLst>
          </p:cNvPr>
          <p:cNvSpPr>
            <a:spLocks noChangeShapeType="1" noTextEdit="1"/>
          </p:cNvSpPr>
          <p:nvPr/>
        </p:nvSpPr>
        <p:spPr bwMode="auto">
          <a:xfrm>
            <a:off x="3630760" y="2827050"/>
            <a:ext cx="0" cy="360362"/>
          </a:xfrm>
          <a:prstGeom prst="line">
            <a:avLst/>
          </a:prstGeom>
          <a:noFill/>
          <a:ln w="12726">
            <a:solidFill>
              <a:srgbClr val="7F7F7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7" name="Line 10">
            <a:extLst>
              <a:ext uri="{FF2B5EF4-FFF2-40B4-BE49-F238E27FC236}">
                <a16:creationId xmlns:a16="http://schemas.microsoft.com/office/drawing/2014/main" id="{9DEDB5D6-9306-7CE8-5198-84AA33B23237}"/>
              </a:ext>
            </a:extLst>
          </p:cNvPr>
          <p:cNvSpPr>
            <a:spLocks noChangeShapeType="1" noTextEdit="1"/>
          </p:cNvSpPr>
          <p:nvPr/>
        </p:nvSpPr>
        <p:spPr bwMode="auto">
          <a:xfrm>
            <a:off x="7377260" y="2827050"/>
            <a:ext cx="0" cy="360362"/>
          </a:xfrm>
          <a:prstGeom prst="line">
            <a:avLst/>
          </a:prstGeom>
          <a:noFill/>
          <a:ln w="12726">
            <a:solidFill>
              <a:srgbClr val="7F7F7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/>
          </a:p>
        </p:txBody>
      </p:sp>
      <p:grpSp>
        <p:nvGrpSpPr>
          <p:cNvPr id="148" name="Group 11">
            <a:extLst>
              <a:ext uri="{FF2B5EF4-FFF2-40B4-BE49-F238E27FC236}">
                <a16:creationId xmlns:a16="http://schemas.microsoft.com/office/drawing/2014/main" id="{68CDCE40-618A-6D15-4682-D4C6C05C324B}"/>
              </a:ext>
            </a:extLst>
          </p:cNvPr>
          <p:cNvGrpSpPr>
            <a:grpSpLocks/>
          </p:cNvGrpSpPr>
          <p:nvPr/>
        </p:nvGrpSpPr>
        <p:grpSpPr bwMode="auto">
          <a:xfrm>
            <a:off x="4810273" y="3106450"/>
            <a:ext cx="1349375" cy="1166812"/>
            <a:chOff x="2105" y="1567"/>
            <a:chExt cx="850" cy="735"/>
          </a:xfrm>
        </p:grpSpPr>
        <p:sp>
          <p:nvSpPr>
            <p:cNvPr id="149" name="Rectangle 12">
              <a:extLst>
                <a:ext uri="{FF2B5EF4-FFF2-40B4-BE49-F238E27FC236}">
                  <a16:creationId xmlns:a16="http://schemas.microsoft.com/office/drawing/2014/main" id="{FC438463-42B7-37B7-8796-D6C2A954CD4E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2105" y="1567"/>
              <a:ext cx="845" cy="181"/>
            </a:xfrm>
            <a:prstGeom prst="rect">
              <a:avLst/>
            </a:prstGeom>
            <a:solidFill>
              <a:srgbClr val="767171"/>
            </a:solidFill>
            <a:ln w="12726">
              <a:solidFill>
                <a:srgbClr val="D9D9D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600">
                  <a:solidFill>
                    <a:schemeClr val="bg1"/>
                  </a:solidFill>
                </a:rPr>
                <a:t>구매관리</a:t>
              </a:r>
            </a:p>
          </p:txBody>
        </p:sp>
        <p:sp>
          <p:nvSpPr>
            <p:cNvPr id="150" name="Rectangle 13">
              <a:extLst>
                <a:ext uri="{FF2B5EF4-FFF2-40B4-BE49-F238E27FC236}">
                  <a16:creationId xmlns:a16="http://schemas.microsoft.com/office/drawing/2014/main" id="{AAF5A59A-797B-C94D-FE66-73CD77564E24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2110" y="1782"/>
              <a:ext cx="845" cy="150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0"/>
                <a:t>구매현황 조회</a:t>
              </a:r>
            </a:p>
          </p:txBody>
        </p:sp>
        <p:sp>
          <p:nvSpPr>
            <p:cNvPr id="151" name="Rectangle 14">
              <a:extLst>
                <a:ext uri="{FF2B5EF4-FFF2-40B4-BE49-F238E27FC236}">
                  <a16:creationId xmlns:a16="http://schemas.microsoft.com/office/drawing/2014/main" id="{EEC8C1F1-D59C-0AAE-45FD-89C88E762A7C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2110" y="1967"/>
              <a:ext cx="845" cy="149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0"/>
                <a:t>취소 반품현황 관리</a:t>
              </a:r>
            </a:p>
          </p:txBody>
        </p:sp>
        <p:sp>
          <p:nvSpPr>
            <p:cNvPr id="152" name="Rectangle 15">
              <a:extLst>
                <a:ext uri="{FF2B5EF4-FFF2-40B4-BE49-F238E27FC236}">
                  <a16:creationId xmlns:a16="http://schemas.microsoft.com/office/drawing/2014/main" id="{100061E4-5A47-257D-760F-D772006B8DCC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2110" y="2152"/>
              <a:ext cx="845" cy="150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0"/>
                <a:t>적립금 확인</a:t>
              </a:r>
            </a:p>
          </p:txBody>
        </p:sp>
      </p:grpSp>
      <p:grpSp>
        <p:nvGrpSpPr>
          <p:cNvPr id="153" name="Group 16">
            <a:extLst>
              <a:ext uri="{FF2B5EF4-FFF2-40B4-BE49-F238E27FC236}">
                <a16:creationId xmlns:a16="http://schemas.microsoft.com/office/drawing/2014/main" id="{1B9484E5-7B8E-270C-D938-4DFBB03EC813}"/>
              </a:ext>
            </a:extLst>
          </p:cNvPr>
          <p:cNvGrpSpPr>
            <a:grpSpLocks/>
          </p:cNvGrpSpPr>
          <p:nvPr/>
        </p:nvGrpSpPr>
        <p:grpSpPr bwMode="auto">
          <a:xfrm>
            <a:off x="8566298" y="2827050"/>
            <a:ext cx="1339850" cy="1155700"/>
            <a:chOff x="4471" y="1391"/>
            <a:chExt cx="844" cy="728"/>
          </a:xfrm>
        </p:grpSpPr>
        <p:sp>
          <p:nvSpPr>
            <p:cNvPr id="154" name="Line 20">
              <a:extLst>
                <a:ext uri="{FF2B5EF4-FFF2-40B4-BE49-F238E27FC236}">
                  <a16:creationId xmlns:a16="http://schemas.microsoft.com/office/drawing/2014/main" id="{DD51D943-70B0-E985-DAAC-FFEA4B150F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92" y="1391"/>
              <a:ext cx="0" cy="227"/>
            </a:xfrm>
            <a:prstGeom prst="line">
              <a:avLst/>
            </a:prstGeom>
            <a:noFill/>
            <a:ln w="12726">
              <a:solidFill>
                <a:srgbClr val="7F7F7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5" name="Rectangle 21">
              <a:extLst>
                <a:ext uri="{FF2B5EF4-FFF2-40B4-BE49-F238E27FC236}">
                  <a16:creationId xmlns:a16="http://schemas.microsoft.com/office/drawing/2014/main" id="{DEC49B24-08C3-740D-A56D-CC29CF636743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4471" y="1565"/>
              <a:ext cx="844" cy="182"/>
            </a:xfrm>
            <a:prstGeom prst="rect">
              <a:avLst/>
            </a:prstGeom>
            <a:solidFill>
              <a:srgbClr val="767171"/>
            </a:solidFill>
            <a:ln w="12726">
              <a:solidFill>
                <a:srgbClr val="D9D9D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600">
                  <a:solidFill>
                    <a:schemeClr val="bg1"/>
                  </a:solidFill>
                </a:rPr>
                <a:t>고객문의</a:t>
              </a:r>
            </a:p>
          </p:txBody>
        </p:sp>
        <p:sp>
          <p:nvSpPr>
            <p:cNvPr id="156" name="Rectangle 22">
              <a:extLst>
                <a:ext uri="{FF2B5EF4-FFF2-40B4-BE49-F238E27FC236}">
                  <a16:creationId xmlns:a16="http://schemas.microsoft.com/office/drawing/2014/main" id="{A86399D2-9B7A-0523-7C37-844E09425A4D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4471" y="1782"/>
              <a:ext cx="844" cy="150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0"/>
                <a:t>게시글 조회</a:t>
              </a:r>
            </a:p>
          </p:txBody>
        </p:sp>
        <p:sp>
          <p:nvSpPr>
            <p:cNvPr id="159" name="Rectangle 23">
              <a:extLst>
                <a:ext uri="{FF2B5EF4-FFF2-40B4-BE49-F238E27FC236}">
                  <a16:creationId xmlns:a16="http://schemas.microsoft.com/office/drawing/2014/main" id="{8F937F1A-21ED-5D0D-5AC6-49704CB7862E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4471" y="1968"/>
              <a:ext cx="844" cy="151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0"/>
                <a:t>게시글 수정</a:t>
              </a:r>
              <a:r>
                <a:rPr lang="en-US" altLang="ko-KR" sz="1200"/>
                <a:t>/</a:t>
              </a:r>
              <a:r>
                <a:rPr lang="ko-KR" altLang="en-US" sz="1200"/>
                <a:t>삭제</a:t>
              </a:r>
            </a:p>
          </p:txBody>
        </p:sp>
      </p:grpSp>
      <p:grpSp>
        <p:nvGrpSpPr>
          <p:cNvPr id="160" name="Group 26">
            <a:extLst>
              <a:ext uri="{FF2B5EF4-FFF2-40B4-BE49-F238E27FC236}">
                <a16:creationId xmlns:a16="http://schemas.microsoft.com/office/drawing/2014/main" id="{52F66BC2-A85A-3FE0-C813-3ADD40463DB3}"/>
              </a:ext>
            </a:extLst>
          </p:cNvPr>
          <p:cNvGrpSpPr>
            <a:grpSpLocks/>
          </p:cNvGrpSpPr>
          <p:nvPr/>
        </p:nvGrpSpPr>
        <p:grpSpPr bwMode="auto">
          <a:xfrm>
            <a:off x="2937023" y="3111212"/>
            <a:ext cx="1349375" cy="1990725"/>
            <a:chOff x="925" y="1570"/>
            <a:chExt cx="850" cy="1254"/>
          </a:xfrm>
        </p:grpSpPr>
        <p:sp>
          <p:nvSpPr>
            <p:cNvPr id="161" name="Rectangle 27">
              <a:extLst>
                <a:ext uri="{FF2B5EF4-FFF2-40B4-BE49-F238E27FC236}">
                  <a16:creationId xmlns:a16="http://schemas.microsoft.com/office/drawing/2014/main" id="{112B9919-2447-8E2B-0FC4-A97A33B6B039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930" y="1570"/>
              <a:ext cx="845" cy="180"/>
            </a:xfrm>
            <a:prstGeom prst="rect">
              <a:avLst/>
            </a:prstGeom>
            <a:solidFill>
              <a:srgbClr val="767171"/>
            </a:solidFill>
            <a:ln w="12726">
              <a:solidFill>
                <a:srgbClr val="D9D9D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600">
                  <a:solidFill>
                    <a:schemeClr val="bg1"/>
                  </a:solidFill>
                </a:rPr>
                <a:t>도서관리</a:t>
              </a:r>
            </a:p>
          </p:txBody>
        </p:sp>
        <p:sp>
          <p:nvSpPr>
            <p:cNvPr id="162" name="Rectangle 28">
              <a:extLst>
                <a:ext uri="{FF2B5EF4-FFF2-40B4-BE49-F238E27FC236}">
                  <a16:creationId xmlns:a16="http://schemas.microsoft.com/office/drawing/2014/main" id="{89FBC0A6-860B-A091-7BF6-7BC7CE4F6AE0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930" y="1782"/>
              <a:ext cx="845" cy="150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0"/>
                <a:t>상품 관리</a:t>
              </a:r>
            </a:p>
          </p:txBody>
        </p:sp>
        <p:sp>
          <p:nvSpPr>
            <p:cNvPr id="163" name="Rectangle 36">
              <a:extLst>
                <a:ext uri="{FF2B5EF4-FFF2-40B4-BE49-F238E27FC236}">
                  <a16:creationId xmlns:a16="http://schemas.microsoft.com/office/drawing/2014/main" id="{BACD8D7C-6CEA-0F38-FB18-AFEEC44D7049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925" y="2691"/>
              <a:ext cx="194" cy="1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latinLnBrk="0">
                <a:lnSpc>
                  <a:spcPct val="100000"/>
                </a:lnSpc>
                <a:buClrTx/>
                <a:buFontTx/>
                <a:buNone/>
              </a:pPr>
              <a:endParaRPr lang="ko-KR" altLang="en-US" sz="800"/>
            </a:p>
          </p:txBody>
        </p:sp>
      </p:grpSp>
      <p:grpSp>
        <p:nvGrpSpPr>
          <p:cNvPr id="164" name="Group 37">
            <a:extLst>
              <a:ext uri="{FF2B5EF4-FFF2-40B4-BE49-F238E27FC236}">
                <a16:creationId xmlns:a16="http://schemas.microsoft.com/office/drawing/2014/main" id="{1958C8F4-A8BC-B4C5-5E79-FFB1EF33C6B9}"/>
              </a:ext>
            </a:extLst>
          </p:cNvPr>
          <p:cNvGrpSpPr>
            <a:grpSpLocks/>
          </p:cNvGrpSpPr>
          <p:nvPr/>
        </p:nvGrpSpPr>
        <p:grpSpPr bwMode="auto">
          <a:xfrm>
            <a:off x="6700985" y="3106450"/>
            <a:ext cx="1341438" cy="579437"/>
            <a:chOff x="3296" y="1567"/>
            <a:chExt cx="845" cy="365"/>
          </a:xfrm>
        </p:grpSpPr>
        <p:sp>
          <p:nvSpPr>
            <p:cNvPr id="166" name="Rectangle 38">
              <a:extLst>
                <a:ext uri="{FF2B5EF4-FFF2-40B4-BE49-F238E27FC236}">
                  <a16:creationId xmlns:a16="http://schemas.microsoft.com/office/drawing/2014/main" id="{3607A9D2-E997-F56D-9860-C202713DF681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3296" y="1567"/>
              <a:ext cx="845" cy="181"/>
            </a:xfrm>
            <a:prstGeom prst="rect">
              <a:avLst/>
            </a:prstGeom>
            <a:solidFill>
              <a:srgbClr val="767171"/>
            </a:solidFill>
            <a:ln w="12726">
              <a:solidFill>
                <a:srgbClr val="D9D9D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600">
                  <a:solidFill>
                    <a:schemeClr val="bg1"/>
                  </a:solidFill>
                </a:rPr>
                <a:t>이벤트</a:t>
              </a:r>
            </a:p>
          </p:txBody>
        </p:sp>
        <p:sp>
          <p:nvSpPr>
            <p:cNvPr id="167" name="Rectangle 39">
              <a:extLst>
                <a:ext uri="{FF2B5EF4-FFF2-40B4-BE49-F238E27FC236}">
                  <a16:creationId xmlns:a16="http://schemas.microsoft.com/office/drawing/2014/main" id="{02A5DB01-FEBF-E36E-F0EE-32228A469B94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3296" y="1782"/>
              <a:ext cx="845" cy="150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0"/>
                <a:t>일일 출석체크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1161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2ECF7D3-6B2C-3F78-E511-00FE26A29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986" y="897482"/>
            <a:ext cx="10822418" cy="5972402"/>
          </a:xfrm>
          <a:prstGeom prst="rect">
            <a:avLst/>
          </a:prstGeom>
        </p:spPr>
      </p:pic>
      <p:cxnSp>
        <p:nvCxnSpPr>
          <p:cNvPr id="156" name="Google Shape;156;p18"/>
          <p:cNvCxnSpPr/>
          <p:nvPr/>
        </p:nvCxnSpPr>
        <p:spPr>
          <a:xfrm>
            <a:off x="622300" y="1143000"/>
            <a:ext cx="11569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7" name="Google Shape;157;p18"/>
          <p:cNvSpPr txBox="1"/>
          <p:nvPr/>
        </p:nvSpPr>
        <p:spPr>
          <a:xfrm>
            <a:off x="811411" y="350594"/>
            <a:ext cx="3635932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600" dirty="0">
                <a:solidFill>
                  <a:srgbClr val="554F4D"/>
                </a:solidFill>
                <a:latin typeface="+mj-ea"/>
                <a:ea typeface="+mj-ea"/>
                <a:cs typeface="Arial"/>
                <a:sym typeface="Arial"/>
              </a:rPr>
              <a:t>ERD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5601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0" name="Google Shape;430;p33"/>
          <p:cNvGrpSpPr/>
          <p:nvPr/>
        </p:nvGrpSpPr>
        <p:grpSpPr>
          <a:xfrm>
            <a:off x="702328" y="2349000"/>
            <a:ext cx="2330143" cy="2160000"/>
            <a:chOff x="702328" y="2349000"/>
            <a:chExt cx="2330143" cy="2160000"/>
          </a:xfrm>
        </p:grpSpPr>
        <p:sp>
          <p:nvSpPr>
            <p:cNvPr id="431" name="Google Shape;431;p33"/>
            <p:cNvSpPr/>
            <p:nvPr/>
          </p:nvSpPr>
          <p:spPr>
            <a:xfrm>
              <a:off x="787400" y="2349000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3"/>
            <p:cNvSpPr txBox="1"/>
            <p:nvPr/>
          </p:nvSpPr>
          <p:spPr>
            <a:xfrm>
              <a:off x="702328" y="2872115"/>
              <a:ext cx="2330143" cy="9540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800">
                  <a:solidFill>
                    <a:srgbClr val="655D5B"/>
                  </a:solidFill>
                  <a:latin typeface="+mj-ea"/>
                  <a:ea typeface="+mj-ea"/>
                  <a:cs typeface="Arial"/>
                  <a:sym typeface="Arial"/>
                </a:rPr>
                <a:t>프로젝트 구현 및 시현</a:t>
              </a:r>
              <a:endParaRPr dirty="0"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29"/>
          <p:cNvGrpSpPr/>
          <p:nvPr/>
        </p:nvGrpSpPr>
        <p:grpSpPr>
          <a:xfrm>
            <a:off x="365760" y="531491"/>
            <a:ext cx="6096000" cy="5676269"/>
            <a:chOff x="5415280" y="531491"/>
            <a:chExt cx="6096000" cy="5676269"/>
          </a:xfrm>
        </p:grpSpPr>
        <p:sp>
          <p:nvSpPr>
            <p:cNvPr id="380" name="Google Shape;380;p29"/>
            <p:cNvSpPr/>
            <p:nvPr/>
          </p:nvSpPr>
          <p:spPr>
            <a:xfrm>
              <a:off x="5415280" y="650240"/>
              <a:ext cx="6096000" cy="55575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9"/>
            <p:cNvSpPr txBox="1"/>
            <p:nvPr/>
          </p:nvSpPr>
          <p:spPr>
            <a:xfrm>
              <a:off x="5813383" y="531491"/>
              <a:ext cx="3648756" cy="5847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3200" dirty="0">
                  <a:solidFill>
                    <a:srgbClr val="3A3838"/>
                  </a:solidFill>
                  <a:latin typeface="+mj-ea"/>
                  <a:ea typeface="+mj-ea"/>
                </a:rPr>
                <a:t>이용자 화면</a:t>
              </a:r>
              <a:endParaRPr dirty="0">
                <a:latin typeface="+mj-ea"/>
                <a:ea typeface="+mj-ea"/>
              </a:endParaRPr>
            </a:p>
          </p:txBody>
        </p:sp>
        <p:cxnSp>
          <p:nvCxnSpPr>
            <p:cNvPr id="383" name="Google Shape;383;p29"/>
            <p:cNvCxnSpPr/>
            <p:nvPr/>
          </p:nvCxnSpPr>
          <p:spPr>
            <a:xfrm>
              <a:off x="5823543" y="1236907"/>
              <a:ext cx="5687737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EF90F80-76A1-73E9-5728-A9E239EF4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776" y="1246665"/>
            <a:ext cx="7980879" cy="554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30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29"/>
          <p:cNvGrpSpPr/>
          <p:nvPr/>
        </p:nvGrpSpPr>
        <p:grpSpPr>
          <a:xfrm>
            <a:off x="365760" y="531491"/>
            <a:ext cx="6096000" cy="5676269"/>
            <a:chOff x="5415280" y="531491"/>
            <a:chExt cx="6096000" cy="5676269"/>
          </a:xfrm>
        </p:grpSpPr>
        <p:sp>
          <p:nvSpPr>
            <p:cNvPr id="380" name="Google Shape;380;p29"/>
            <p:cNvSpPr/>
            <p:nvPr/>
          </p:nvSpPr>
          <p:spPr>
            <a:xfrm>
              <a:off x="5415280" y="650240"/>
              <a:ext cx="6096000" cy="55575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9"/>
            <p:cNvSpPr txBox="1"/>
            <p:nvPr/>
          </p:nvSpPr>
          <p:spPr>
            <a:xfrm>
              <a:off x="5813383" y="531491"/>
              <a:ext cx="3648756" cy="5847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3200" dirty="0">
                  <a:solidFill>
                    <a:srgbClr val="3A3838"/>
                  </a:solidFill>
                  <a:latin typeface="+mj-ea"/>
                  <a:ea typeface="+mj-ea"/>
                </a:rPr>
                <a:t>이용자 화면</a:t>
              </a:r>
              <a:endParaRPr dirty="0">
                <a:latin typeface="+mj-ea"/>
                <a:ea typeface="+mj-ea"/>
              </a:endParaRPr>
            </a:p>
          </p:txBody>
        </p:sp>
        <p:cxnSp>
          <p:nvCxnSpPr>
            <p:cNvPr id="383" name="Google Shape;383;p29"/>
            <p:cNvCxnSpPr/>
            <p:nvPr/>
          </p:nvCxnSpPr>
          <p:spPr>
            <a:xfrm>
              <a:off x="5823543" y="1236907"/>
              <a:ext cx="5687737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55FB67B7-5545-08EE-85BC-E0DB30E51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490" y="1357589"/>
            <a:ext cx="8327020" cy="527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76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29"/>
          <p:cNvGrpSpPr/>
          <p:nvPr/>
        </p:nvGrpSpPr>
        <p:grpSpPr>
          <a:xfrm>
            <a:off x="365760" y="531491"/>
            <a:ext cx="6096000" cy="5676269"/>
            <a:chOff x="5415280" y="531491"/>
            <a:chExt cx="6096000" cy="5676269"/>
          </a:xfrm>
        </p:grpSpPr>
        <p:sp>
          <p:nvSpPr>
            <p:cNvPr id="380" name="Google Shape;380;p29"/>
            <p:cNvSpPr/>
            <p:nvPr/>
          </p:nvSpPr>
          <p:spPr>
            <a:xfrm>
              <a:off x="5415280" y="650240"/>
              <a:ext cx="6096000" cy="55575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9"/>
            <p:cNvSpPr txBox="1"/>
            <p:nvPr/>
          </p:nvSpPr>
          <p:spPr>
            <a:xfrm>
              <a:off x="5813383" y="531491"/>
              <a:ext cx="3648756" cy="5847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3200" dirty="0">
                  <a:solidFill>
                    <a:srgbClr val="3A3838"/>
                  </a:solidFill>
                  <a:latin typeface="+mj-ea"/>
                  <a:ea typeface="+mj-ea"/>
                </a:rPr>
                <a:t>관리자 화면</a:t>
              </a:r>
              <a:endParaRPr dirty="0">
                <a:latin typeface="+mj-ea"/>
                <a:ea typeface="+mj-ea"/>
              </a:endParaRPr>
            </a:p>
          </p:txBody>
        </p:sp>
        <p:cxnSp>
          <p:nvCxnSpPr>
            <p:cNvPr id="383" name="Google Shape;383;p29"/>
            <p:cNvCxnSpPr/>
            <p:nvPr/>
          </p:nvCxnSpPr>
          <p:spPr>
            <a:xfrm>
              <a:off x="5823543" y="1236907"/>
              <a:ext cx="5687737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57B6EBAB-E72A-C9CE-607D-2F27A329D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8675" y="1371230"/>
            <a:ext cx="9534525" cy="45815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29"/>
          <p:cNvGrpSpPr/>
          <p:nvPr/>
        </p:nvGrpSpPr>
        <p:grpSpPr>
          <a:xfrm>
            <a:off x="365760" y="531491"/>
            <a:ext cx="6096000" cy="5676269"/>
            <a:chOff x="5415280" y="531491"/>
            <a:chExt cx="6096000" cy="5676269"/>
          </a:xfrm>
        </p:grpSpPr>
        <p:sp>
          <p:nvSpPr>
            <p:cNvPr id="380" name="Google Shape;380;p29"/>
            <p:cNvSpPr/>
            <p:nvPr/>
          </p:nvSpPr>
          <p:spPr>
            <a:xfrm>
              <a:off x="5415280" y="650240"/>
              <a:ext cx="6096000" cy="55575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9"/>
            <p:cNvSpPr txBox="1"/>
            <p:nvPr/>
          </p:nvSpPr>
          <p:spPr>
            <a:xfrm>
              <a:off x="5813383" y="531491"/>
              <a:ext cx="3648756" cy="5847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3200" dirty="0">
                  <a:solidFill>
                    <a:srgbClr val="3A3838"/>
                  </a:solidFill>
                  <a:latin typeface="+mj-ea"/>
                  <a:ea typeface="+mj-ea"/>
                </a:rPr>
                <a:t>관리자 화면</a:t>
              </a:r>
              <a:endParaRPr dirty="0">
                <a:latin typeface="+mj-ea"/>
                <a:ea typeface="+mj-ea"/>
              </a:endParaRPr>
            </a:p>
          </p:txBody>
        </p:sp>
        <p:cxnSp>
          <p:nvCxnSpPr>
            <p:cNvPr id="383" name="Google Shape;383;p29"/>
            <p:cNvCxnSpPr/>
            <p:nvPr/>
          </p:nvCxnSpPr>
          <p:spPr>
            <a:xfrm>
              <a:off x="5823543" y="1236907"/>
              <a:ext cx="5687737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C3021E90-E107-DA8D-61F0-29813F2A0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187" y="1823575"/>
            <a:ext cx="9496425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470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서적의 무료 사진">
            <a:extLst>
              <a:ext uri="{FF2B5EF4-FFF2-40B4-BE49-F238E27FC236}">
                <a16:creationId xmlns:a16="http://schemas.microsoft.com/office/drawing/2014/main" id="{C5ACDCEA-F959-8687-4683-281EBC9E7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7727" y="0"/>
            <a:ext cx="959427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7" name="Google Shape;107;p15"/>
          <p:cNvGrpSpPr/>
          <p:nvPr/>
        </p:nvGrpSpPr>
        <p:grpSpPr>
          <a:xfrm>
            <a:off x="787400" y="2349000"/>
            <a:ext cx="2160000" cy="2160000"/>
            <a:chOff x="787400" y="2349000"/>
            <a:chExt cx="2160000" cy="2160000"/>
          </a:xfrm>
        </p:grpSpPr>
        <p:sp>
          <p:nvSpPr>
            <p:cNvPr id="108" name="Google Shape;108;p15"/>
            <p:cNvSpPr/>
            <p:nvPr/>
          </p:nvSpPr>
          <p:spPr>
            <a:xfrm>
              <a:off x="787400" y="2349000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5"/>
            <p:cNvSpPr txBox="1"/>
            <p:nvPr/>
          </p:nvSpPr>
          <p:spPr>
            <a:xfrm>
              <a:off x="998144" y="2949336"/>
              <a:ext cx="1735819" cy="9540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800" dirty="0">
                  <a:solidFill>
                    <a:srgbClr val="554F4D"/>
                  </a:solidFill>
                  <a:latin typeface="+mj-ea"/>
                  <a:ea typeface="+mj-ea"/>
                  <a:cs typeface="Arial"/>
                  <a:sym typeface="Arial"/>
                </a:rPr>
                <a:t>프로젝트 후기</a:t>
              </a:r>
              <a:endParaRPr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714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0" name="Google Shape;330;p27"/>
          <p:cNvCxnSpPr/>
          <p:nvPr/>
        </p:nvCxnSpPr>
        <p:spPr>
          <a:xfrm>
            <a:off x="622300" y="1143000"/>
            <a:ext cx="11569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31" name="Google Shape;331;p27"/>
          <p:cNvSpPr txBox="1"/>
          <p:nvPr/>
        </p:nvSpPr>
        <p:spPr>
          <a:xfrm>
            <a:off x="811411" y="350594"/>
            <a:ext cx="363593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solidFill>
                  <a:srgbClr val="554F4D"/>
                </a:solidFill>
                <a:ea typeface="+mj-ea"/>
              </a:rPr>
              <a:t>프로젝트 </a:t>
            </a:r>
            <a:r>
              <a:rPr lang="ko-KR" altLang="en-US" sz="3600" dirty="0">
                <a:solidFill>
                  <a:srgbClr val="554F4D"/>
                </a:solidFill>
                <a:latin typeface="+mj-ea"/>
                <a:ea typeface="+mj-ea"/>
                <a:cs typeface="Arial"/>
                <a:sym typeface="Arial"/>
              </a:rPr>
              <a:t>후기</a:t>
            </a:r>
            <a:endParaRPr dirty="0"/>
          </a:p>
        </p:txBody>
      </p:sp>
      <p:sp>
        <p:nvSpPr>
          <p:cNvPr id="333" name="Google Shape;333;p27"/>
          <p:cNvSpPr/>
          <p:nvPr/>
        </p:nvSpPr>
        <p:spPr>
          <a:xfrm>
            <a:off x="1524000" y="1625600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7"/>
          <p:cNvSpPr/>
          <p:nvPr/>
        </p:nvSpPr>
        <p:spPr>
          <a:xfrm>
            <a:off x="6654800" y="1625599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7"/>
          <p:cNvSpPr/>
          <p:nvPr/>
        </p:nvSpPr>
        <p:spPr>
          <a:xfrm>
            <a:off x="1524000" y="4057864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27"/>
          <p:cNvSpPr/>
          <p:nvPr/>
        </p:nvSpPr>
        <p:spPr>
          <a:xfrm>
            <a:off x="6654800" y="4057864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7"/>
          <p:cNvSpPr txBox="1"/>
          <p:nvPr/>
        </p:nvSpPr>
        <p:spPr>
          <a:xfrm>
            <a:off x="1524000" y="1781304"/>
            <a:ext cx="1449821" cy="46162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rgbClr val="554F4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김지희</a:t>
            </a:r>
            <a:endParaRPr sz="2400" b="1" dirty="0">
              <a:solidFill>
                <a:srgbClr val="554F4D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344" name="Google Shape;344;p27"/>
          <p:cNvSpPr/>
          <p:nvPr/>
        </p:nvSpPr>
        <p:spPr>
          <a:xfrm>
            <a:off x="5815448" y="4167560"/>
            <a:ext cx="482600" cy="482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7"/>
          <p:cNvSpPr txBox="1"/>
          <p:nvPr/>
        </p:nvSpPr>
        <p:spPr>
          <a:xfrm>
            <a:off x="1643405" y="2241255"/>
            <a:ext cx="4654643" cy="1061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800"/>
            </a:pPr>
            <a:r>
              <a:rPr lang="ko-KR" altLang="en-US" dirty="0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이번 프로젝트를 통해 </a:t>
            </a:r>
            <a:r>
              <a:rPr lang="en-US" altLang="ko-KR" dirty="0" err="1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API,ajax</a:t>
            </a:r>
            <a:r>
              <a:rPr lang="ko-KR" altLang="en-US" dirty="0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와 같이 직접 사용해보지 못 했던 것들을 사용해봐서 유익했고 </a:t>
            </a:r>
            <a:r>
              <a:rPr lang="ko-KR" altLang="en-US" dirty="0" err="1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스프링부트의</a:t>
            </a:r>
            <a:r>
              <a:rPr lang="ko-KR" altLang="en-US" dirty="0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 단점과 장점에 대해서 배우게 되었습니다</a:t>
            </a:r>
            <a:r>
              <a:rPr lang="en-US" altLang="ko-KR" dirty="0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. </a:t>
            </a:r>
            <a:endParaRPr dirty="0">
              <a:solidFill>
                <a:srgbClr val="3A3838"/>
              </a:solidFill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27"/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339;p27">
            <a:extLst>
              <a:ext uri="{FF2B5EF4-FFF2-40B4-BE49-F238E27FC236}">
                <a16:creationId xmlns:a16="http://schemas.microsoft.com/office/drawing/2014/main" id="{0E8926A2-3DEC-6B0A-6105-5F1A1C773847}"/>
              </a:ext>
            </a:extLst>
          </p:cNvPr>
          <p:cNvSpPr txBox="1"/>
          <p:nvPr/>
        </p:nvSpPr>
        <p:spPr>
          <a:xfrm>
            <a:off x="6654800" y="1785553"/>
            <a:ext cx="1449821" cy="46162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rgbClr val="554F4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유동현</a:t>
            </a:r>
            <a:endParaRPr sz="2400" b="1" dirty="0">
              <a:solidFill>
                <a:srgbClr val="554F4D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4" name="Google Shape;339;p27">
            <a:extLst>
              <a:ext uri="{FF2B5EF4-FFF2-40B4-BE49-F238E27FC236}">
                <a16:creationId xmlns:a16="http://schemas.microsoft.com/office/drawing/2014/main" id="{BB024443-7A29-2636-0257-BC57AD03829F}"/>
              </a:ext>
            </a:extLst>
          </p:cNvPr>
          <p:cNvSpPr txBox="1"/>
          <p:nvPr/>
        </p:nvSpPr>
        <p:spPr>
          <a:xfrm>
            <a:off x="6654800" y="4153114"/>
            <a:ext cx="1449821" cy="46162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 err="1">
                <a:solidFill>
                  <a:srgbClr val="554F4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김성연</a:t>
            </a:r>
            <a:endParaRPr sz="2400" b="1" dirty="0">
              <a:solidFill>
                <a:srgbClr val="554F4D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5" name="Google Shape;339;p27">
            <a:extLst>
              <a:ext uri="{FF2B5EF4-FFF2-40B4-BE49-F238E27FC236}">
                <a16:creationId xmlns:a16="http://schemas.microsoft.com/office/drawing/2014/main" id="{E0FD1064-B4C3-A5CA-D863-6D24708FBA9A}"/>
              </a:ext>
            </a:extLst>
          </p:cNvPr>
          <p:cNvSpPr txBox="1"/>
          <p:nvPr/>
        </p:nvSpPr>
        <p:spPr>
          <a:xfrm>
            <a:off x="1524000" y="4141125"/>
            <a:ext cx="1449821" cy="46162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 err="1">
                <a:solidFill>
                  <a:srgbClr val="554F4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박신영</a:t>
            </a:r>
            <a:endParaRPr sz="2400" b="1" dirty="0">
              <a:solidFill>
                <a:srgbClr val="554F4D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sp>
        <p:nvSpPr>
          <p:cNvPr id="7" name="Google Shape;349;p27">
            <a:extLst>
              <a:ext uri="{FF2B5EF4-FFF2-40B4-BE49-F238E27FC236}">
                <a16:creationId xmlns:a16="http://schemas.microsoft.com/office/drawing/2014/main" id="{B53836D1-80B5-3A53-25EE-6C4189CA8680}"/>
              </a:ext>
            </a:extLst>
          </p:cNvPr>
          <p:cNvSpPr txBox="1"/>
          <p:nvPr/>
        </p:nvSpPr>
        <p:spPr>
          <a:xfrm>
            <a:off x="6863105" y="2288271"/>
            <a:ext cx="4340604" cy="1061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800"/>
            </a:pPr>
            <a:r>
              <a:rPr lang="ko-KR" altLang="en-US" dirty="0">
                <a:solidFill>
                  <a:srgbClr val="3A3838"/>
                </a:solidFill>
                <a:latin typeface="+mj-ea"/>
                <a:ea typeface="+mj-ea"/>
              </a:rPr>
              <a:t>프로젝트를 하면서 </a:t>
            </a:r>
            <a:r>
              <a:rPr lang="ko-KR" altLang="en-US" dirty="0" err="1">
                <a:solidFill>
                  <a:srgbClr val="3A3838"/>
                </a:solidFill>
                <a:latin typeface="+mj-ea"/>
                <a:ea typeface="+mj-ea"/>
              </a:rPr>
              <a:t>스프링부트에</a:t>
            </a:r>
            <a:r>
              <a:rPr lang="ko-KR" altLang="en-US" dirty="0">
                <a:solidFill>
                  <a:srgbClr val="3A3838"/>
                </a:solidFill>
                <a:latin typeface="+mj-ea"/>
                <a:ea typeface="+mj-ea"/>
              </a:rPr>
              <a:t> 대해 많은 공부가 되었고 부족한 부분도 알 수 있었습니다</a:t>
            </a:r>
            <a:r>
              <a:rPr lang="en-US" altLang="ko-KR" dirty="0">
                <a:solidFill>
                  <a:srgbClr val="3A3838"/>
                </a:solidFill>
                <a:latin typeface="+mj-ea"/>
                <a:ea typeface="+mj-ea"/>
              </a:rPr>
              <a:t>. </a:t>
            </a:r>
            <a:r>
              <a:rPr lang="ko-KR" altLang="en-US" dirty="0">
                <a:solidFill>
                  <a:srgbClr val="3A3838"/>
                </a:solidFill>
                <a:latin typeface="+mj-ea"/>
                <a:ea typeface="+mj-ea"/>
              </a:rPr>
              <a:t>의사소통의 중요성을 </a:t>
            </a:r>
            <a:r>
              <a:rPr lang="ko-KR" altLang="en-US" dirty="0" err="1">
                <a:solidFill>
                  <a:srgbClr val="3A3838"/>
                </a:solidFill>
                <a:latin typeface="+mj-ea"/>
                <a:ea typeface="+mj-ea"/>
              </a:rPr>
              <a:t>깨달았습니다</a:t>
            </a:r>
            <a:r>
              <a:rPr lang="en-US" altLang="ko-KR" dirty="0">
                <a:solidFill>
                  <a:srgbClr val="3A3838"/>
                </a:solidFill>
                <a:latin typeface="+mj-ea"/>
                <a:ea typeface="+mj-ea"/>
              </a:rPr>
              <a:t>.</a:t>
            </a:r>
            <a:endParaRPr dirty="0">
              <a:solidFill>
                <a:srgbClr val="3A3838"/>
              </a:solidFill>
              <a:latin typeface="+mj-ea"/>
              <a:ea typeface="+mj-ea"/>
              <a:cs typeface="Arial"/>
              <a:sym typeface="Arial"/>
            </a:endParaRPr>
          </a:p>
        </p:txBody>
      </p:sp>
      <p:sp>
        <p:nvSpPr>
          <p:cNvPr id="9" name="Google Shape;349;p27">
            <a:extLst>
              <a:ext uri="{FF2B5EF4-FFF2-40B4-BE49-F238E27FC236}">
                <a16:creationId xmlns:a16="http://schemas.microsoft.com/office/drawing/2014/main" id="{F500D411-0479-D4C6-80A8-4D5921796F36}"/>
              </a:ext>
            </a:extLst>
          </p:cNvPr>
          <p:cNvSpPr txBox="1"/>
          <p:nvPr/>
        </p:nvSpPr>
        <p:spPr>
          <a:xfrm>
            <a:off x="1654907" y="4696340"/>
            <a:ext cx="4441093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800"/>
            </a:pPr>
            <a:r>
              <a:rPr lang="en-US" altLang="ko-KR" dirty="0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JPA</a:t>
            </a:r>
            <a:r>
              <a:rPr lang="ko-KR" altLang="en-US" dirty="0">
                <a:solidFill>
                  <a:srgbClr val="3A3838"/>
                </a:solidFill>
                <a:latin typeface="+mj-ea"/>
                <a:ea typeface="+mj-ea"/>
              </a:rPr>
              <a:t>와</a:t>
            </a:r>
            <a:r>
              <a:rPr lang="ko-KR" altLang="en-US" dirty="0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 스프링 부트 프레임워크에 대해서 직접 활용할 수 있어서 좋았습니다</a:t>
            </a:r>
            <a:r>
              <a:rPr lang="en-US" altLang="ko-KR" dirty="0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. </a:t>
            </a:r>
            <a:r>
              <a:rPr lang="ko-KR" altLang="en-US" dirty="0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스프링 부트를 사용하면서 편리하기도 했지만 정해진 제약사항을 따라야 하기 때문에 더 공부가 필요하다고 느꼈습니다</a:t>
            </a:r>
            <a:r>
              <a:rPr lang="en-US" altLang="ko-KR" dirty="0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.</a:t>
            </a:r>
          </a:p>
        </p:txBody>
      </p:sp>
      <p:cxnSp>
        <p:nvCxnSpPr>
          <p:cNvPr id="10" name="Google Shape;404;p31">
            <a:extLst>
              <a:ext uri="{FF2B5EF4-FFF2-40B4-BE49-F238E27FC236}">
                <a16:creationId xmlns:a16="http://schemas.microsoft.com/office/drawing/2014/main" id="{D2014DD4-C65F-484E-1D8A-6CBB9406CE2E}"/>
              </a:ext>
            </a:extLst>
          </p:cNvPr>
          <p:cNvCxnSpPr>
            <a:cxnSpLocks/>
          </p:cNvCxnSpPr>
          <p:nvPr/>
        </p:nvCxnSpPr>
        <p:spPr>
          <a:xfrm>
            <a:off x="1788257" y="2242091"/>
            <a:ext cx="897793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404;p31">
            <a:extLst>
              <a:ext uri="{FF2B5EF4-FFF2-40B4-BE49-F238E27FC236}">
                <a16:creationId xmlns:a16="http://schemas.microsoft.com/office/drawing/2014/main" id="{1E1FD294-94D6-C9FA-1BD0-895BB345F58C}"/>
              </a:ext>
            </a:extLst>
          </p:cNvPr>
          <p:cNvCxnSpPr>
            <a:cxnSpLocks/>
          </p:cNvCxnSpPr>
          <p:nvPr/>
        </p:nvCxnSpPr>
        <p:spPr>
          <a:xfrm>
            <a:off x="6960332" y="2242091"/>
            <a:ext cx="897793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" name="Google Shape;404;p31">
            <a:extLst>
              <a:ext uri="{FF2B5EF4-FFF2-40B4-BE49-F238E27FC236}">
                <a16:creationId xmlns:a16="http://schemas.microsoft.com/office/drawing/2014/main" id="{5BD656ED-3EE3-CCAA-6D9F-1FA5BA26E535}"/>
              </a:ext>
            </a:extLst>
          </p:cNvPr>
          <p:cNvCxnSpPr>
            <a:cxnSpLocks/>
          </p:cNvCxnSpPr>
          <p:nvPr/>
        </p:nvCxnSpPr>
        <p:spPr>
          <a:xfrm>
            <a:off x="6931757" y="4602749"/>
            <a:ext cx="897793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" name="Google Shape;404;p31">
            <a:extLst>
              <a:ext uri="{FF2B5EF4-FFF2-40B4-BE49-F238E27FC236}">
                <a16:creationId xmlns:a16="http://schemas.microsoft.com/office/drawing/2014/main" id="{13122B32-5252-2A0A-59F2-754896ADE54C}"/>
              </a:ext>
            </a:extLst>
          </p:cNvPr>
          <p:cNvCxnSpPr>
            <a:cxnSpLocks/>
          </p:cNvCxnSpPr>
          <p:nvPr/>
        </p:nvCxnSpPr>
        <p:spPr>
          <a:xfrm>
            <a:off x="1788257" y="4602749"/>
            <a:ext cx="897793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349;p27">
            <a:extLst>
              <a:ext uri="{FF2B5EF4-FFF2-40B4-BE49-F238E27FC236}">
                <a16:creationId xmlns:a16="http://schemas.microsoft.com/office/drawing/2014/main" id="{FD82CCE4-021A-9349-714E-8B81B02F6E1B}"/>
              </a:ext>
            </a:extLst>
          </p:cNvPr>
          <p:cNvSpPr txBox="1"/>
          <p:nvPr/>
        </p:nvSpPr>
        <p:spPr>
          <a:xfrm>
            <a:off x="6863104" y="4756168"/>
            <a:ext cx="3138145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800"/>
            </a:pPr>
            <a:r>
              <a:rPr lang="ko-KR" altLang="en-US" dirty="0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좋은 경험이었습니다</a:t>
            </a:r>
            <a:r>
              <a:rPr lang="en-US" altLang="ko-KR" dirty="0">
                <a:solidFill>
                  <a:srgbClr val="3A3838"/>
                </a:solidFill>
                <a:latin typeface="+mj-ea"/>
                <a:ea typeface="+mj-ea"/>
                <a:cs typeface="Arial"/>
                <a:sym typeface="Arial"/>
              </a:rPr>
              <a:t>.</a:t>
            </a:r>
            <a:endParaRPr dirty="0">
              <a:solidFill>
                <a:srgbClr val="3A3838"/>
              </a:solidFill>
              <a:latin typeface="+mj-ea"/>
              <a:ea typeface="+mj-ea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" name="Google Shape;1013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4" name="Google Shape;1014;p44"/>
          <p:cNvSpPr/>
          <p:nvPr/>
        </p:nvSpPr>
        <p:spPr>
          <a:xfrm>
            <a:off x="690880" y="711200"/>
            <a:ext cx="10901680" cy="543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5" name="Google Shape;1015;p44"/>
          <p:cNvSpPr txBox="1"/>
          <p:nvPr/>
        </p:nvSpPr>
        <p:spPr>
          <a:xfrm>
            <a:off x="3443426" y="2606070"/>
            <a:ext cx="5396588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0" dirty="0">
                <a:solidFill>
                  <a:srgbClr val="554F4D"/>
                </a:solidFill>
                <a:latin typeface="+mj-ea"/>
                <a:ea typeface="+mj-ea"/>
                <a:cs typeface="Arial"/>
                <a:sym typeface="Arial"/>
              </a:rPr>
              <a:t>감사합니다</a:t>
            </a:r>
            <a:endParaRPr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7F2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23960" y="0"/>
            <a:ext cx="54878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1338490" y="1516740"/>
            <a:ext cx="45076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0" i="0" u="none" strike="noStrike" cap="none" dirty="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4000" b="0" i="0" u="none" strike="noStrike" cap="none" dirty="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4" name="Google Shape;94;p14"/>
          <p:cNvCxnSpPr/>
          <p:nvPr/>
        </p:nvCxnSpPr>
        <p:spPr>
          <a:xfrm>
            <a:off x="622300" y="1143000"/>
            <a:ext cx="570166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5" name="Google Shape;95;p14"/>
          <p:cNvSpPr txBox="1"/>
          <p:nvPr/>
        </p:nvSpPr>
        <p:spPr>
          <a:xfrm>
            <a:off x="1338490" y="2530419"/>
            <a:ext cx="45076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0" i="0" u="none" strike="noStrike" cap="none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4000" b="0" i="0" u="none" strike="noStrike" cap="none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2063064" y="2591994"/>
            <a:ext cx="324960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프로젝트 분석</a:t>
            </a:r>
            <a:endParaRPr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332910" y="3671955"/>
            <a:ext cx="45076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0" i="0" u="none" strike="noStrike" cap="none" dirty="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4000" b="0" i="0" u="none" strike="noStrike" cap="none" dirty="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2063064" y="3733530"/>
            <a:ext cx="324960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구현 및 시연 </a:t>
            </a:r>
            <a:endParaRPr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grpSp>
        <p:nvGrpSpPr>
          <p:cNvPr id="99" name="Google Shape;99;p14"/>
          <p:cNvGrpSpPr/>
          <p:nvPr/>
        </p:nvGrpSpPr>
        <p:grpSpPr>
          <a:xfrm>
            <a:off x="811411" y="477594"/>
            <a:ext cx="2987294" cy="523220"/>
            <a:chOff x="2640851" y="477594"/>
            <a:chExt cx="2987294" cy="523220"/>
          </a:xfrm>
        </p:grpSpPr>
        <p:sp>
          <p:nvSpPr>
            <p:cNvPr id="100" name="Google Shape;100;p14"/>
            <p:cNvSpPr txBox="1"/>
            <p:nvPr/>
          </p:nvSpPr>
          <p:spPr>
            <a:xfrm>
              <a:off x="3479800" y="631482"/>
              <a:ext cx="214834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Arial"/>
              </a:endParaRPr>
            </a:p>
          </p:txBody>
        </p:sp>
        <p:sp>
          <p:nvSpPr>
            <p:cNvPr id="101" name="Google Shape;101;p14"/>
            <p:cNvSpPr txBox="1"/>
            <p:nvPr/>
          </p:nvSpPr>
          <p:spPr>
            <a:xfrm>
              <a:off x="2640851" y="477594"/>
              <a:ext cx="977843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8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  <a:sym typeface="Arial"/>
                </a:rPr>
                <a:t>목차</a:t>
              </a:r>
              <a:endParaRPr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  <p:sp>
        <p:nvSpPr>
          <p:cNvPr id="3" name="Google Shape;96;p14">
            <a:extLst>
              <a:ext uri="{FF2B5EF4-FFF2-40B4-BE49-F238E27FC236}">
                <a16:creationId xmlns:a16="http://schemas.microsoft.com/office/drawing/2014/main" id="{9038AC6F-EAA2-494F-8C16-9CB92AC76DCD}"/>
              </a:ext>
            </a:extLst>
          </p:cNvPr>
          <p:cNvSpPr txBox="1"/>
          <p:nvPr/>
        </p:nvSpPr>
        <p:spPr>
          <a:xfrm>
            <a:off x="2063064" y="1578942"/>
            <a:ext cx="324960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프로젝트 개요</a:t>
            </a:r>
            <a:endParaRPr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6" name="Google Shape;97;p14">
            <a:extLst>
              <a:ext uri="{FF2B5EF4-FFF2-40B4-BE49-F238E27FC236}">
                <a16:creationId xmlns:a16="http://schemas.microsoft.com/office/drawing/2014/main" id="{B21C48C9-4414-886F-5FE3-3C98C39A88BC}"/>
              </a:ext>
            </a:extLst>
          </p:cNvPr>
          <p:cNvSpPr txBox="1"/>
          <p:nvPr/>
        </p:nvSpPr>
        <p:spPr>
          <a:xfrm>
            <a:off x="1332910" y="4813491"/>
            <a:ext cx="45076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000" b="0" i="0" u="none" strike="noStrike" cap="none" dirty="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4000" b="0" i="0" u="none" strike="noStrike" cap="none" dirty="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98;p14">
            <a:extLst>
              <a:ext uri="{FF2B5EF4-FFF2-40B4-BE49-F238E27FC236}">
                <a16:creationId xmlns:a16="http://schemas.microsoft.com/office/drawing/2014/main" id="{F1D145F5-6A7A-2FDE-A042-7A5973D2AF9E}"/>
              </a:ext>
            </a:extLst>
          </p:cNvPr>
          <p:cNvSpPr txBox="1"/>
          <p:nvPr/>
        </p:nvSpPr>
        <p:spPr>
          <a:xfrm>
            <a:off x="2063064" y="4875066"/>
            <a:ext cx="324960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프로젝트 후기</a:t>
            </a:r>
            <a:endParaRPr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4D0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서적의 무료 사진">
            <a:extLst>
              <a:ext uri="{FF2B5EF4-FFF2-40B4-BE49-F238E27FC236}">
                <a16:creationId xmlns:a16="http://schemas.microsoft.com/office/drawing/2014/main" id="{C5ACDCEA-F959-8687-4683-281EBC9E7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7727" y="0"/>
            <a:ext cx="959427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7" name="Google Shape;107;p15"/>
          <p:cNvGrpSpPr/>
          <p:nvPr/>
        </p:nvGrpSpPr>
        <p:grpSpPr>
          <a:xfrm>
            <a:off x="787400" y="2349000"/>
            <a:ext cx="2160000" cy="2160000"/>
            <a:chOff x="787400" y="2349000"/>
            <a:chExt cx="2160000" cy="2160000"/>
          </a:xfrm>
        </p:grpSpPr>
        <p:sp>
          <p:nvSpPr>
            <p:cNvPr id="108" name="Google Shape;108;p15"/>
            <p:cNvSpPr/>
            <p:nvPr/>
          </p:nvSpPr>
          <p:spPr>
            <a:xfrm>
              <a:off x="787400" y="2349000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5"/>
            <p:cNvSpPr txBox="1"/>
            <p:nvPr/>
          </p:nvSpPr>
          <p:spPr>
            <a:xfrm>
              <a:off x="998144" y="2949336"/>
              <a:ext cx="1735819" cy="9540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800" dirty="0">
                  <a:solidFill>
                    <a:srgbClr val="554F4D"/>
                  </a:solidFill>
                  <a:latin typeface="+mj-ea"/>
                  <a:ea typeface="+mj-ea"/>
                  <a:cs typeface="Arial"/>
                  <a:sym typeface="Arial"/>
                </a:rPr>
                <a:t>프로젝트 개요</a:t>
              </a:r>
              <a:endParaRPr dirty="0"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14380" y="0"/>
            <a:ext cx="457762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16"/>
          <p:cNvGrpSpPr/>
          <p:nvPr/>
        </p:nvGrpSpPr>
        <p:grpSpPr>
          <a:xfrm>
            <a:off x="447040" y="843280"/>
            <a:ext cx="6096000" cy="5557520"/>
            <a:chOff x="5415280" y="650240"/>
            <a:chExt cx="6096000" cy="5557520"/>
          </a:xfrm>
        </p:grpSpPr>
        <p:sp>
          <p:nvSpPr>
            <p:cNvPr id="117" name="Google Shape;117;p16"/>
            <p:cNvSpPr/>
            <p:nvPr/>
          </p:nvSpPr>
          <p:spPr>
            <a:xfrm>
              <a:off x="5415280" y="650240"/>
              <a:ext cx="6096000" cy="5557520"/>
            </a:xfrm>
            <a:prstGeom prst="rect">
              <a:avLst/>
            </a:prstGeom>
            <a:solidFill>
              <a:srgbClr val="FCF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6"/>
            <p:cNvSpPr txBox="1"/>
            <p:nvPr/>
          </p:nvSpPr>
          <p:spPr>
            <a:xfrm>
              <a:off x="5813383" y="2219383"/>
              <a:ext cx="5131975" cy="15696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altLang="ko-KR" sz="1600" dirty="0">
                <a:solidFill>
                  <a:schemeClr val="dk1"/>
                </a:solidFill>
                <a:latin typeface="+mj-ea"/>
                <a:ea typeface="+mj-ea"/>
              </a:endParaRPr>
            </a:p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600" dirty="0" err="1">
                  <a:solidFill>
                    <a:schemeClr val="dk1"/>
                  </a:solidFill>
                  <a:latin typeface="+mj-ea"/>
                  <a:ea typeface="+mj-ea"/>
                  <a:cs typeface="Arial"/>
                  <a:sym typeface="Arial"/>
                </a:rPr>
                <a:t>BookShop</a:t>
              </a:r>
              <a:r>
                <a:rPr lang="en-US" altLang="ko-KR" sz="1600" dirty="0">
                  <a:solidFill>
                    <a:schemeClr val="dk1"/>
                  </a:solidFill>
                  <a:latin typeface="+mj-ea"/>
                  <a:ea typeface="+mj-ea"/>
                  <a:cs typeface="Arial"/>
                  <a:sym typeface="Arial"/>
                </a:rPr>
                <a:t> </a:t>
              </a:r>
              <a:r>
                <a:rPr lang="ko-KR" altLang="en-US" sz="1600" dirty="0">
                  <a:solidFill>
                    <a:schemeClr val="dk1"/>
                  </a:solidFill>
                  <a:latin typeface="+mj-ea"/>
                  <a:ea typeface="+mj-ea"/>
                  <a:cs typeface="Arial"/>
                  <a:sym typeface="Arial"/>
                </a:rPr>
                <a:t>팀 프로젝트</a:t>
              </a:r>
              <a:endParaRPr lang="en-US" altLang="ko-KR" sz="1600" dirty="0">
                <a:solidFill>
                  <a:schemeClr val="dk1"/>
                </a:solidFill>
                <a:latin typeface="+mj-ea"/>
                <a:ea typeface="+mj-ea"/>
                <a:cs typeface="Arial"/>
                <a:sym typeface="Arial"/>
              </a:endParaRPr>
            </a:p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altLang="ko-KR" sz="1600" dirty="0">
                <a:solidFill>
                  <a:schemeClr val="dk1"/>
                </a:solidFill>
                <a:latin typeface="+mj-ea"/>
                <a:ea typeface="+mj-ea"/>
              </a:endParaRPr>
            </a:p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dirty="0">
                  <a:solidFill>
                    <a:schemeClr val="dk1"/>
                  </a:solidFill>
                  <a:latin typeface="+mj-ea"/>
                  <a:ea typeface="+mj-ea"/>
                  <a:cs typeface="Arial"/>
                  <a:sym typeface="Arial"/>
                </a:rPr>
                <a:t>도서 상품을 구매하고 리뷰</a:t>
              </a:r>
              <a:r>
                <a:rPr lang="en-US" altLang="ko-KR" sz="1600" dirty="0">
                  <a:solidFill>
                    <a:schemeClr val="dk1"/>
                  </a:solidFill>
                  <a:latin typeface="+mj-ea"/>
                  <a:ea typeface="+mj-ea"/>
                  <a:cs typeface="Arial"/>
                  <a:sym typeface="Arial"/>
                </a:rPr>
                <a:t>, </a:t>
              </a:r>
              <a:r>
                <a:rPr lang="ko-KR" altLang="en-US" sz="1600" dirty="0">
                  <a:solidFill>
                    <a:schemeClr val="dk1"/>
                  </a:solidFill>
                  <a:latin typeface="+mj-ea"/>
                  <a:ea typeface="+mj-ea"/>
                  <a:cs typeface="Arial"/>
                  <a:sym typeface="Arial"/>
                </a:rPr>
                <a:t>후기까지 작성 가능한 도서 쇼핑몰 사이트</a:t>
              </a:r>
              <a:r>
                <a:rPr lang="en-US" altLang="ko-KR" sz="1600" dirty="0">
                  <a:solidFill>
                    <a:schemeClr val="dk1"/>
                  </a:solidFill>
                  <a:latin typeface="+mj-ea"/>
                  <a:ea typeface="+mj-ea"/>
                </a:rPr>
                <a:t>.</a:t>
              </a:r>
              <a:endParaRPr sz="1600" dirty="0">
                <a:solidFill>
                  <a:schemeClr val="dk1"/>
                </a:solidFill>
                <a:latin typeface="+mj-ea"/>
                <a:ea typeface="+mj-ea"/>
                <a:cs typeface="Arial"/>
                <a:sym typeface="Arial"/>
              </a:endParaRPr>
            </a:p>
          </p:txBody>
        </p:sp>
        <p:sp>
          <p:nvSpPr>
            <p:cNvPr id="119" name="Google Shape;119;p16"/>
            <p:cNvSpPr txBox="1"/>
            <p:nvPr/>
          </p:nvSpPr>
          <p:spPr>
            <a:xfrm>
              <a:off x="5813383" y="1191331"/>
              <a:ext cx="3385112" cy="5847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3200" dirty="0">
                  <a:solidFill>
                    <a:srgbClr val="3A3838"/>
                  </a:solidFill>
                  <a:latin typeface="+mj-ea"/>
                  <a:ea typeface="+mj-ea"/>
                  <a:cs typeface="Arial"/>
                  <a:sym typeface="Arial"/>
                </a:rPr>
                <a:t>시스템 개요</a:t>
              </a:r>
              <a:endParaRPr dirty="0">
                <a:latin typeface="+mj-ea"/>
                <a:ea typeface="+mj-ea"/>
              </a:endParaRPr>
            </a:p>
          </p:txBody>
        </p:sp>
        <p:cxnSp>
          <p:nvCxnSpPr>
            <p:cNvPr id="120" name="Google Shape;120;p16"/>
            <p:cNvCxnSpPr/>
            <p:nvPr/>
          </p:nvCxnSpPr>
          <p:spPr>
            <a:xfrm>
              <a:off x="5619411" y="1920398"/>
              <a:ext cx="5687737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5" name="Google Shape;125;p17"/>
          <p:cNvCxnSpPr/>
          <p:nvPr/>
        </p:nvCxnSpPr>
        <p:spPr>
          <a:xfrm>
            <a:off x="508191" y="1152427"/>
            <a:ext cx="11569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6CEE96-1FBA-B9FF-9579-629B3E266AD2}"/>
              </a:ext>
            </a:extLst>
          </p:cNvPr>
          <p:cNvGrpSpPr/>
          <p:nvPr/>
        </p:nvGrpSpPr>
        <p:grpSpPr>
          <a:xfrm>
            <a:off x="1452842" y="2390907"/>
            <a:ext cx="9286316" cy="3328946"/>
            <a:chOff x="1548687" y="2390907"/>
            <a:chExt cx="9286316" cy="3328946"/>
          </a:xfrm>
        </p:grpSpPr>
        <p:grpSp>
          <p:nvGrpSpPr>
            <p:cNvPr id="129" name="Google Shape;129;p17"/>
            <p:cNvGrpSpPr/>
            <p:nvPr/>
          </p:nvGrpSpPr>
          <p:grpSpPr>
            <a:xfrm>
              <a:off x="1548687" y="2390907"/>
              <a:ext cx="9281505" cy="925780"/>
              <a:chOff x="731520" y="3004822"/>
              <a:chExt cx="7843520" cy="848355"/>
            </a:xfrm>
          </p:grpSpPr>
          <p:sp>
            <p:nvSpPr>
              <p:cNvPr id="130" name="Google Shape;130;p17"/>
              <p:cNvSpPr/>
              <p:nvPr/>
            </p:nvSpPr>
            <p:spPr>
              <a:xfrm>
                <a:off x="731520" y="3004822"/>
                <a:ext cx="1960880" cy="848355"/>
              </a:xfrm>
              <a:prstGeom prst="rect">
                <a:avLst/>
              </a:prstGeom>
              <a:solidFill>
                <a:srgbClr val="EEE9E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17"/>
              <p:cNvSpPr/>
              <p:nvPr/>
            </p:nvSpPr>
            <p:spPr>
              <a:xfrm>
                <a:off x="2692400" y="3004822"/>
                <a:ext cx="1960880" cy="8483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7"/>
              <p:cNvSpPr/>
              <p:nvPr/>
            </p:nvSpPr>
            <p:spPr>
              <a:xfrm>
                <a:off x="4653280" y="3004822"/>
                <a:ext cx="1960880" cy="848355"/>
              </a:xfrm>
              <a:prstGeom prst="rect">
                <a:avLst/>
              </a:prstGeom>
              <a:solidFill>
                <a:srgbClr val="F6DAD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17"/>
              <p:cNvSpPr/>
              <p:nvPr/>
            </p:nvSpPr>
            <p:spPr>
              <a:xfrm>
                <a:off x="6614160" y="3004822"/>
                <a:ext cx="1960880" cy="848355"/>
              </a:xfrm>
              <a:prstGeom prst="rect">
                <a:avLst/>
              </a:prstGeom>
              <a:solidFill>
                <a:srgbClr val="E6AD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35" name="Google Shape;135;p17"/>
            <p:cNvCxnSpPr/>
            <p:nvPr/>
          </p:nvCxnSpPr>
          <p:spPr>
            <a:xfrm>
              <a:off x="1548687" y="2390907"/>
              <a:ext cx="0" cy="3328946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6" name="Google Shape;136;p17"/>
            <p:cNvCxnSpPr/>
            <p:nvPr/>
          </p:nvCxnSpPr>
          <p:spPr>
            <a:xfrm>
              <a:off x="3867610" y="2390907"/>
              <a:ext cx="0" cy="3328946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7" name="Google Shape;137;p17"/>
            <p:cNvCxnSpPr/>
            <p:nvPr/>
          </p:nvCxnSpPr>
          <p:spPr>
            <a:xfrm>
              <a:off x="6197156" y="2390907"/>
              <a:ext cx="0" cy="3328946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8" name="Google Shape;138;p17"/>
            <p:cNvCxnSpPr/>
            <p:nvPr/>
          </p:nvCxnSpPr>
          <p:spPr>
            <a:xfrm>
              <a:off x="8505457" y="2390907"/>
              <a:ext cx="0" cy="3328946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9" name="Google Shape;139;p17"/>
            <p:cNvCxnSpPr/>
            <p:nvPr/>
          </p:nvCxnSpPr>
          <p:spPr>
            <a:xfrm>
              <a:off x="10835003" y="2390907"/>
              <a:ext cx="0" cy="3328946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42" name="Google Shape;142;p17"/>
            <p:cNvSpPr txBox="1"/>
            <p:nvPr/>
          </p:nvSpPr>
          <p:spPr>
            <a:xfrm>
              <a:off x="2200230" y="2616105"/>
              <a:ext cx="1001849" cy="4365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dirty="0">
                  <a:solidFill>
                    <a:srgbClr val="554F4D"/>
                  </a:solidFill>
                  <a:latin typeface="+mj-ea"/>
                  <a:ea typeface="+mj-ea"/>
                  <a:cs typeface="Arial"/>
                  <a:sym typeface="Arial"/>
                </a:rPr>
                <a:t>김지희</a:t>
              </a:r>
              <a:endParaRPr dirty="0">
                <a:latin typeface="+mj-ea"/>
                <a:ea typeface="+mj-ea"/>
              </a:endParaRPr>
            </a:p>
          </p:txBody>
        </p:sp>
        <p:sp>
          <p:nvSpPr>
            <p:cNvPr id="143" name="Google Shape;143;p17"/>
            <p:cNvSpPr txBox="1"/>
            <p:nvPr/>
          </p:nvSpPr>
          <p:spPr>
            <a:xfrm>
              <a:off x="4481837" y="2616104"/>
              <a:ext cx="1076482" cy="4365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dirty="0">
                  <a:solidFill>
                    <a:srgbClr val="554F4D"/>
                  </a:solidFill>
                  <a:latin typeface="+mj-ea"/>
                  <a:ea typeface="+mj-ea"/>
                  <a:cs typeface="Arial"/>
                  <a:sym typeface="Arial"/>
                </a:rPr>
                <a:t>유동현</a:t>
              </a:r>
              <a:endParaRPr dirty="0">
                <a:latin typeface="+mj-ea"/>
                <a:ea typeface="+mj-ea"/>
              </a:endParaRPr>
            </a:p>
          </p:txBody>
        </p:sp>
        <p:sp>
          <p:nvSpPr>
            <p:cNvPr id="144" name="Google Shape;144;p17"/>
            <p:cNvSpPr txBox="1"/>
            <p:nvPr/>
          </p:nvSpPr>
          <p:spPr>
            <a:xfrm>
              <a:off x="6846707" y="2635484"/>
              <a:ext cx="1013198" cy="4365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dirty="0" err="1">
                  <a:solidFill>
                    <a:srgbClr val="554F4D"/>
                  </a:solidFill>
                  <a:latin typeface="+mj-ea"/>
                  <a:ea typeface="+mj-ea"/>
                  <a:cs typeface="Arial"/>
                  <a:sym typeface="Arial"/>
                </a:rPr>
                <a:t>박신영</a:t>
              </a:r>
              <a:endParaRPr dirty="0">
                <a:latin typeface="+mj-ea"/>
                <a:ea typeface="+mj-ea"/>
              </a:endParaRPr>
            </a:p>
          </p:txBody>
        </p:sp>
        <p:sp>
          <p:nvSpPr>
            <p:cNvPr id="145" name="Google Shape;145;p17"/>
            <p:cNvSpPr txBox="1"/>
            <p:nvPr/>
          </p:nvSpPr>
          <p:spPr>
            <a:xfrm>
              <a:off x="9183987" y="2635484"/>
              <a:ext cx="976393" cy="4365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dirty="0" err="1">
                  <a:solidFill>
                    <a:srgbClr val="554F4D"/>
                  </a:solidFill>
                  <a:latin typeface="+mn-ea"/>
                  <a:ea typeface="+mn-ea"/>
                  <a:cs typeface="Arial"/>
                  <a:sym typeface="Arial"/>
                </a:rPr>
                <a:t>김성연</a:t>
              </a:r>
              <a:endParaRPr dirty="0">
                <a:latin typeface="+mn-ea"/>
                <a:ea typeface="+mn-ea"/>
              </a:endParaRPr>
            </a:p>
          </p:txBody>
        </p:sp>
      </p:grpSp>
      <p:sp>
        <p:nvSpPr>
          <p:cNvPr id="147" name="Google Shape;147;p17"/>
          <p:cNvSpPr/>
          <p:nvPr/>
        </p:nvSpPr>
        <p:spPr>
          <a:xfrm>
            <a:off x="731114" y="536027"/>
            <a:ext cx="11085950" cy="146303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7"/>
          <p:cNvSpPr txBox="1"/>
          <p:nvPr/>
        </p:nvSpPr>
        <p:spPr>
          <a:xfrm>
            <a:off x="2355810" y="927872"/>
            <a:ext cx="7350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b="1" dirty="0">
                <a:solidFill>
                  <a:srgbClr val="554F4D"/>
                </a:solidFill>
                <a:latin typeface="+mn-ea"/>
                <a:ea typeface="+mn-ea"/>
                <a:cs typeface="Arial"/>
                <a:sym typeface="Arial"/>
              </a:rPr>
              <a:t>개발 인원 및 역할</a:t>
            </a:r>
            <a:endParaRPr sz="4000" b="1" dirty="0">
              <a:solidFill>
                <a:srgbClr val="554F4D"/>
              </a:solidFill>
              <a:latin typeface="+mn-ea"/>
              <a:ea typeface="+mn-ea"/>
              <a:cs typeface="Arial"/>
              <a:sym typeface="Arial"/>
            </a:endParaRPr>
          </a:p>
        </p:txBody>
      </p:sp>
      <p:sp>
        <p:nvSpPr>
          <p:cNvPr id="151" name="Google Shape;151;p17"/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8;p16">
            <a:extLst>
              <a:ext uri="{FF2B5EF4-FFF2-40B4-BE49-F238E27FC236}">
                <a16:creationId xmlns:a16="http://schemas.microsoft.com/office/drawing/2014/main" id="{38C5DCEA-7F6B-2E51-D57B-35335E4E1A00}"/>
              </a:ext>
            </a:extLst>
          </p:cNvPr>
          <p:cNvSpPr txBox="1"/>
          <p:nvPr/>
        </p:nvSpPr>
        <p:spPr>
          <a:xfrm>
            <a:off x="1633279" y="3532910"/>
            <a:ext cx="1960956" cy="683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dk1"/>
                </a:solidFill>
                <a:latin typeface="+mj-ea"/>
                <a:ea typeface="+mj-ea"/>
                <a:cs typeface="Arial"/>
                <a:sym typeface="Arial"/>
              </a:rPr>
              <a:t>고객문의</a:t>
            </a:r>
            <a:endParaRPr lang="en-US" altLang="ko-KR" sz="1600" dirty="0">
              <a:solidFill>
                <a:schemeClr val="dk1"/>
              </a:solidFill>
              <a:latin typeface="+mj-ea"/>
              <a:ea typeface="+mj-ea"/>
              <a:cs typeface="Arial"/>
              <a:sym typeface="Arial"/>
            </a:endParaRPr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dk1"/>
                </a:solidFill>
                <a:latin typeface="+mj-ea"/>
                <a:ea typeface="+mj-ea"/>
                <a:cs typeface="Arial"/>
                <a:sym typeface="Arial"/>
              </a:rPr>
              <a:t>이벤트 화면 및 기능</a:t>
            </a:r>
            <a:endParaRPr sz="1600" dirty="0">
              <a:solidFill>
                <a:schemeClr val="dk1"/>
              </a:solidFill>
              <a:latin typeface="+mj-ea"/>
              <a:ea typeface="+mj-ea"/>
              <a:cs typeface="Arial"/>
              <a:sym typeface="Arial"/>
            </a:endParaRPr>
          </a:p>
        </p:txBody>
      </p:sp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FE32D5F5-3306-3BD3-BA62-06DF7F893BD7}"/>
              </a:ext>
            </a:extLst>
          </p:cNvPr>
          <p:cNvSpPr txBox="1"/>
          <p:nvPr/>
        </p:nvSpPr>
        <p:spPr>
          <a:xfrm>
            <a:off x="3978735" y="3541314"/>
            <a:ext cx="1960956" cy="387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dk1"/>
                </a:solidFill>
                <a:latin typeface="+mj-ea"/>
                <a:ea typeface="+mj-ea"/>
                <a:cs typeface="Arial"/>
                <a:sym typeface="Arial"/>
              </a:rPr>
              <a:t>이용자 화면 및 기능</a:t>
            </a:r>
            <a:endParaRPr sz="1600" dirty="0">
              <a:solidFill>
                <a:schemeClr val="dk1"/>
              </a:solidFill>
              <a:latin typeface="+mj-ea"/>
              <a:ea typeface="+mj-ea"/>
              <a:cs typeface="Arial"/>
              <a:sym typeface="Arial"/>
            </a:endParaRPr>
          </a:p>
        </p:txBody>
      </p:sp>
      <p:sp>
        <p:nvSpPr>
          <p:cNvPr id="7" name="Google Shape;118;p16">
            <a:extLst>
              <a:ext uri="{FF2B5EF4-FFF2-40B4-BE49-F238E27FC236}">
                <a16:creationId xmlns:a16="http://schemas.microsoft.com/office/drawing/2014/main" id="{5D6479B5-6EDC-44D4-5A49-68D97B2572AB}"/>
              </a:ext>
            </a:extLst>
          </p:cNvPr>
          <p:cNvSpPr txBox="1"/>
          <p:nvPr/>
        </p:nvSpPr>
        <p:spPr>
          <a:xfrm>
            <a:off x="6287035" y="3541314"/>
            <a:ext cx="1960956" cy="683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dk1"/>
                </a:solidFill>
                <a:latin typeface="+mj-ea"/>
                <a:ea typeface="+mj-ea"/>
              </a:rPr>
              <a:t>관리자 화면 및 기능</a:t>
            </a:r>
            <a:endParaRPr lang="en-US" altLang="ko-KR" sz="1600" dirty="0">
              <a:solidFill>
                <a:schemeClr val="dk1"/>
              </a:solidFill>
              <a:latin typeface="+mj-ea"/>
              <a:ea typeface="+mj-ea"/>
            </a:endParaRPr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+mj-ea"/>
                <a:ea typeface="+mj-ea"/>
                <a:cs typeface="Arial"/>
                <a:sym typeface="Arial"/>
              </a:rPr>
              <a:t>ppt</a:t>
            </a:r>
            <a:endParaRPr sz="1600" dirty="0">
              <a:solidFill>
                <a:schemeClr val="dk1"/>
              </a:solidFill>
              <a:latin typeface="+mj-ea"/>
              <a:ea typeface="+mj-ea"/>
              <a:cs typeface="Arial"/>
              <a:sym typeface="Arial"/>
            </a:endParaRPr>
          </a:p>
        </p:txBody>
      </p:sp>
      <p:sp>
        <p:nvSpPr>
          <p:cNvPr id="8" name="Google Shape;118;p16">
            <a:extLst>
              <a:ext uri="{FF2B5EF4-FFF2-40B4-BE49-F238E27FC236}">
                <a16:creationId xmlns:a16="http://schemas.microsoft.com/office/drawing/2014/main" id="{679F495C-B781-5EC3-8C75-81F933903DC8}"/>
              </a:ext>
            </a:extLst>
          </p:cNvPr>
          <p:cNvSpPr txBox="1"/>
          <p:nvPr/>
        </p:nvSpPr>
        <p:spPr>
          <a:xfrm>
            <a:off x="8658402" y="3541314"/>
            <a:ext cx="1741741" cy="387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dk1"/>
                </a:solidFill>
                <a:latin typeface="+mj-ea"/>
                <a:ea typeface="+mj-ea"/>
              </a:rPr>
              <a:t>장바구니</a:t>
            </a:r>
            <a:endParaRPr sz="1600" dirty="0">
              <a:solidFill>
                <a:schemeClr val="dk1"/>
              </a:solidFill>
              <a:latin typeface="+mj-ea"/>
              <a:ea typeface="+mj-ea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" name="Google Shape;234;p22"/>
          <p:cNvGrpSpPr/>
          <p:nvPr/>
        </p:nvGrpSpPr>
        <p:grpSpPr>
          <a:xfrm>
            <a:off x="787400" y="2349000"/>
            <a:ext cx="2160000" cy="2160000"/>
            <a:chOff x="787400" y="2349000"/>
            <a:chExt cx="2160000" cy="2160000"/>
          </a:xfrm>
        </p:grpSpPr>
        <p:sp>
          <p:nvSpPr>
            <p:cNvPr id="235" name="Google Shape;235;p22"/>
            <p:cNvSpPr/>
            <p:nvPr/>
          </p:nvSpPr>
          <p:spPr>
            <a:xfrm>
              <a:off x="787400" y="2349000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2"/>
            <p:cNvSpPr txBox="1"/>
            <p:nvPr/>
          </p:nvSpPr>
          <p:spPr>
            <a:xfrm>
              <a:off x="978842" y="2909454"/>
              <a:ext cx="1777116" cy="9540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800" dirty="0">
                  <a:solidFill>
                    <a:srgbClr val="554F4D"/>
                  </a:solidFill>
                  <a:latin typeface="+mj-ea"/>
                  <a:ea typeface="+mj-ea"/>
                  <a:cs typeface="Arial"/>
                  <a:sym typeface="Arial"/>
                </a:rPr>
                <a:t>프로젝트 분석</a:t>
              </a:r>
              <a:endParaRPr dirty="0"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B484A837-E64D-703E-2CC6-563966EAC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036" y="286297"/>
            <a:ext cx="7072065" cy="6589702"/>
          </a:xfrm>
          <a:prstGeom prst="rect">
            <a:avLst/>
          </a:prstGeom>
        </p:spPr>
      </p:pic>
      <p:sp>
        <p:nvSpPr>
          <p:cNvPr id="157" name="Google Shape;157;p18"/>
          <p:cNvSpPr txBox="1"/>
          <p:nvPr/>
        </p:nvSpPr>
        <p:spPr>
          <a:xfrm>
            <a:off x="811411" y="350594"/>
            <a:ext cx="363593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 err="1">
                <a:solidFill>
                  <a:srgbClr val="554F4D"/>
                </a:solidFill>
                <a:latin typeface="+mj-ea"/>
                <a:ea typeface="+mj-ea"/>
                <a:cs typeface="Arial"/>
                <a:sym typeface="Arial"/>
              </a:rPr>
              <a:t>유스케이스</a:t>
            </a:r>
            <a:endParaRPr lang="en-US" altLang="ko-KR" sz="3600" dirty="0">
              <a:solidFill>
                <a:srgbClr val="554F4D"/>
              </a:solidFill>
              <a:latin typeface="+mj-ea"/>
              <a:ea typeface="+mj-ea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600" dirty="0">
                <a:solidFill>
                  <a:srgbClr val="554F4D"/>
                </a:solidFill>
                <a:latin typeface="+mj-ea"/>
                <a:ea typeface="+mj-ea"/>
              </a:rPr>
              <a:t>(</a:t>
            </a:r>
            <a:r>
              <a:rPr lang="ko-KR" altLang="en-US" sz="3600" dirty="0">
                <a:solidFill>
                  <a:srgbClr val="554F4D"/>
                </a:solidFill>
                <a:latin typeface="+mj-ea"/>
                <a:ea typeface="+mj-ea"/>
              </a:rPr>
              <a:t>사용자</a:t>
            </a:r>
            <a:r>
              <a:rPr lang="en-US" altLang="ko-KR" sz="3600" dirty="0">
                <a:solidFill>
                  <a:srgbClr val="554F4D"/>
                </a:solidFill>
                <a:latin typeface="+mj-ea"/>
                <a:ea typeface="+mj-ea"/>
              </a:rPr>
              <a:t>)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F7C940E-60C8-D2E0-7AD7-3B92BEE83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7814" y="520737"/>
            <a:ext cx="6624949" cy="6206688"/>
          </a:xfrm>
          <a:prstGeom prst="rect">
            <a:avLst/>
          </a:prstGeom>
        </p:spPr>
      </p:pic>
      <p:sp>
        <p:nvSpPr>
          <p:cNvPr id="157" name="Google Shape;157;p18"/>
          <p:cNvSpPr txBox="1"/>
          <p:nvPr/>
        </p:nvSpPr>
        <p:spPr>
          <a:xfrm>
            <a:off x="811411" y="350594"/>
            <a:ext cx="363593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 err="1">
                <a:solidFill>
                  <a:srgbClr val="554F4D"/>
                </a:solidFill>
                <a:latin typeface="+mj-ea"/>
                <a:ea typeface="+mj-ea"/>
                <a:cs typeface="Arial"/>
                <a:sym typeface="Arial"/>
              </a:rPr>
              <a:t>유스케이스</a:t>
            </a:r>
            <a:endParaRPr lang="en-US" altLang="ko-KR" sz="3600" dirty="0">
              <a:solidFill>
                <a:srgbClr val="554F4D"/>
              </a:solidFill>
              <a:latin typeface="+mj-ea"/>
              <a:ea typeface="+mj-ea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600" dirty="0">
                <a:solidFill>
                  <a:srgbClr val="554F4D"/>
                </a:solidFill>
                <a:latin typeface="+mj-ea"/>
                <a:ea typeface="+mj-ea"/>
              </a:rPr>
              <a:t>(</a:t>
            </a:r>
            <a:r>
              <a:rPr lang="ko-KR" altLang="en-US" sz="3600" dirty="0">
                <a:solidFill>
                  <a:srgbClr val="554F4D"/>
                </a:solidFill>
                <a:latin typeface="+mj-ea"/>
                <a:ea typeface="+mj-ea"/>
              </a:rPr>
              <a:t>관리자</a:t>
            </a:r>
            <a:r>
              <a:rPr lang="en-US" altLang="ko-KR" sz="3600" dirty="0">
                <a:solidFill>
                  <a:srgbClr val="554F4D"/>
                </a:solidFill>
                <a:latin typeface="+mj-ea"/>
                <a:ea typeface="+mj-ea"/>
              </a:rPr>
              <a:t>)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08498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/>
        </p:nvSpPr>
        <p:spPr>
          <a:xfrm>
            <a:off x="811411" y="350594"/>
            <a:ext cx="363593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solidFill>
                  <a:srgbClr val="554F4D"/>
                </a:solidFill>
                <a:latin typeface="+mj-ea"/>
                <a:ea typeface="+mj-ea"/>
                <a:cs typeface="Arial"/>
                <a:sym typeface="Arial"/>
              </a:rPr>
              <a:t>메뉴구조도</a:t>
            </a:r>
            <a:endParaRPr lang="en-US" altLang="ko-KR" sz="3600" dirty="0">
              <a:solidFill>
                <a:srgbClr val="554F4D"/>
              </a:solidFill>
              <a:latin typeface="+mj-ea"/>
              <a:ea typeface="+mj-ea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554F4D"/>
                </a:solidFill>
                <a:latin typeface="+mj-ea"/>
                <a:ea typeface="+mj-ea"/>
              </a:rPr>
              <a:t>(</a:t>
            </a:r>
            <a:r>
              <a:rPr lang="ko-KR" altLang="en-US" sz="3600" dirty="0">
                <a:solidFill>
                  <a:srgbClr val="554F4D"/>
                </a:solidFill>
                <a:latin typeface="+mj-ea"/>
                <a:ea typeface="+mj-ea"/>
              </a:rPr>
              <a:t>사용자</a:t>
            </a:r>
            <a:r>
              <a:rPr lang="en-US" altLang="ko-KR" sz="3600" dirty="0">
                <a:solidFill>
                  <a:srgbClr val="554F4D"/>
                </a:solidFill>
                <a:latin typeface="+mj-ea"/>
                <a:ea typeface="+mj-ea"/>
              </a:rPr>
              <a:t>)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Line 4">
            <a:extLst>
              <a:ext uri="{FF2B5EF4-FFF2-40B4-BE49-F238E27FC236}">
                <a16:creationId xmlns:a16="http://schemas.microsoft.com/office/drawing/2014/main" id="{105937DE-D876-92DA-1260-1C413B95DA7F}"/>
              </a:ext>
            </a:extLst>
          </p:cNvPr>
          <p:cNvSpPr>
            <a:spLocks noChangeShapeType="1" noTextEdit="1"/>
          </p:cNvSpPr>
          <p:nvPr/>
        </p:nvSpPr>
        <p:spPr bwMode="auto">
          <a:xfrm>
            <a:off x="5342958" y="2791128"/>
            <a:ext cx="0" cy="360529"/>
          </a:xfrm>
          <a:prstGeom prst="line">
            <a:avLst/>
          </a:prstGeom>
          <a:noFill/>
          <a:ln w="12726">
            <a:solidFill>
              <a:srgbClr val="7F7F7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 sz="1401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75FF8281-7810-9902-32F5-92BFE9306354}"/>
              </a:ext>
            </a:extLst>
          </p:cNvPr>
          <p:cNvSpPr>
            <a:spLocks noChangeArrowheads="1"/>
          </p:cNvSpPr>
          <p:nvPr/>
        </p:nvSpPr>
        <p:spPr bwMode="white">
          <a:xfrm>
            <a:off x="5144428" y="1849304"/>
            <a:ext cx="2217176" cy="444706"/>
          </a:xfrm>
          <a:prstGeom prst="rect">
            <a:avLst/>
          </a:prstGeom>
          <a:solidFill>
            <a:srgbClr val="404040"/>
          </a:solidFill>
          <a:ln w="12726">
            <a:solidFill>
              <a:srgbClr val="7F7F7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lvl1pPr latinLnBrk="1">
              <a:lnSpc>
                <a:spcPct val="11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1pPr>
            <a:lvl2pPr marL="742950" indent="-285750" latinLnBrk="1">
              <a:lnSpc>
                <a:spcPct val="110000"/>
              </a:lnSpc>
              <a:buFont typeface="맑은 고딕" panose="020B0503020000020004" pitchFamily="50" charset="-127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2pPr>
            <a:lvl3pPr marL="1143000" indent="-228600" latinLnBrk="1">
              <a:lnSpc>
                <a:spcPct val="110000"/>
              </a:lnSpc>
              <a:buClr>
                <a:schemeClr val="tx1"/>
              </a:buClr>
              <a:buFont typeface="맑은 고딕" panose="020B0503020000020004" pitchFamily="50" charset="-127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3pPr>
            <a:lvl4pPr marL="1600200" indent="-228600" latinLnBrk="1">
              <a:lnSpc>
                <a:spcPct val="110000"/>
              </a:lnSpc>
              <a:buFont typeface="맑은 고딕" panose="020B0503020000020004" pitchFamily="50" charset="-127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4pPr>
            <a:lvl5pPr marL="2057400" indent="-228600" latinLnBrk="1">
              <a:lnSpc>
                <a:spcPct val="110000"/>
              </a:lnSpc>
              <a:buFont typeface="맑은 고딕" panose="020B0503020000020004" pitchFamily="50" charset="-127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맑은 고딕" panose="020B0503020000020004" pitchFamily="50" charset="-127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맑은 고딕" panose="020B0503020000020004" pitchFamily="50" charset="-127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맑은 고딕" panose="020B0503020000020004" pitchFamily="50" charset="-127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맑은 고딕" panose="020B0503020000020004" pitchFamily="50" charset="-127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맑은 고딕" panose="020B0503020000020004" pitchFamily="50" charset="-127"/>
              </a:defRPr>
            </a:lvl9pPr>
          </a:lstStyle>
          <a:p>
            <a:pPr algn="ctr" latinLnBrk="0">
              <a:lnSpc>
                <a:spcPct val="100000"/>
              </a:lnSpc>
              <a:buClrTx/>
              <a:buFontTx/>
              <a:buNone/>
            </a:pPr>
            <a:r>
              <a:rPr lang="en-US" altLang="ko-KR" sz="1601">
                <a:solidFill>
                  <a:schemeClr val="bg1"/>
                </a:solidFill>
              </a:rPr>
              <a:t>BookShop(</a:t>
            </a:r>
            <a:r>
              <a:rPr lang="ko-KR" altLang="en-US" sz="1601">
                <a:solidFill>
                  <a:schemeClr val="bg1"/>
                </a:solidFill>
              </a:rPr>
              <a:t>사용자</a:t>
            </a:r>
            <a:r>
              <a:rPr lang="en-US" altLang="ko-KR" sz="1601">
                <a:solidFill>
                  <a:schemeClr val="bg1"/>
                </a:solidFill>
              </a:rPr>
              <a:t>)</a:t>
            </a:r>
            <a:endParaRPr lang="ko-KR" altLang="en-US" sz="1601">
              <a:solidFill>
                <a:schemeClr val="bg1"/>
              </a:solidFill>
            </a:endParaRPr>
          </a:p>
        </p:txBody>
      </p:sp>
      <p:sp>
        <p:nvSpPr>
          <p:cNvPr id="5" name="Line 7">
            <a:extLst>
              <a:ext uri="{FF2B5EF4-FFF2-40B4-BE49-F238E27FC236}">
                <a16:creationId xmlns:a16="http://schemas.microsoft.com/office/drawing/2014/main" id="{FDE024B5-5780-4965-62A7-7EF51FE5A838}"/>
              </a:ext>
            </a:extLst>
          </p:cNvPr>
          <p:cNvSpPr>
            <a:spLocks noChangeShapeType="1" noTextEdit="1"/>
          </p:cNvSpPr>
          <p:nvPr/>
        </p:nvSpPr>
        <p:spPr bwMode="auto">
          <a:xfrm>
            <a:off x="6254605" y="2294010"/>
            <a:ext cx="0" cy="497118"/>
          </a:xfrm>
          <a:prstGeom prst="line">
            <a:avLst/>
          </a:prstGeom>
          <a:noFill/>
          <a:ln w="12726">
            <a:solidFill>
              <a:srgbClr val="7F7F7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 sz="1401"/>
          </a:p>
        </p:txBody>
      </p:sp>
      <p:sp>
        <p:nvSpPr>
          <p:cNvPr id="6" name="Line 8">
            <a:extLst>
              <a:ext uri="{FF2B5EF4-FFF2-40B4-BE49-F238E27FC236}">
                <a16:creationId xmlns:a16="http://schemas.microsoft.com/office/drawing/2014/main" id="{F541EAE6-0A1E-1EC2-0080-14CB0B7FB3DE}"/>
              </a:ext>
            </a:extLst>
          </p:cNvPr>
          <p:cNvSpPr>
            <a:spLocks noChangeShapeType="1" noTextEdit="1"/>
          </p:cNvSpPr>
          <p:nvPr/>
        </p:nvSpPr>
        <p:spPr bwMode="auto">
          <a:xfrm>
            <a:off x="3492664" y="2791128"/>
            <a:ext cx="5608059" cy="0"/>
          </a:xfrm>
          <a:prstGeom prst="line">
            <a:avLst/>
          </a:prstGeom>
          <a:noFill/>
          <a:ln w="12726">
            <a:solidFill>
              <a:srgbClr val="80808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 sz="1401"/>
          </a:p>
        </p:txBody>
      </p:sp>
      <p:sp>
        <p:nvSpPr>
          <p:cNvPr id="7" name="Line 9">
            <a:extLst>
              <a:ext uri="{FF2B5EF4-FFF2-40B4-BE49-F238E27FC236}">
                <a16:creationId xmlns:a16="http://schemas.microsoft.com/office/drawing/2014/main" id="{B3396DDC-4F0D-CA89-D937-7B007D584C3E}"/>
              </a:ext>
            </a:extLst>
          </p:cNvPr>
          <p:cNvSpPr>
            <a:spLocks noChangeShapeType="1" noTextEdit="1"/>
          </p:cNvSpPr>
          <p:nvPr/>
        </p:nvSpPr>
        <p:spPr bwMode="auto">
          <a:xfrm>
            <a:off x="3492663" y="2791128"/>
            <a:ext cx="0" cy="360529"/>
          </a:xfrm>
          <a:prstGeom prst="line">
            <a:avLst/>
          </a:prstGeom>
          <a:noFill/>
          <a:ln w="12726">
            <a:solidFill>
              <a:srgbClr val="7F7F7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 sz="1401"/>
          </a:p>
        </p:txBody>
      </p:sp>
      <p:sp>
        <p:nvSpPr>
          <p:cNvPr id="8" name="Line 10">
            <a:extLst>
              <a:ext uri="{FF2B5EF4-FFF2-40B4-BE49-F238E27FC236}">
                <a16:creationId xmlns:a16="http://schemas.microsoft.com/office/drawing/2014/main" id="{E2BF6106-20C7-15B4-F9E7-9D0E28335096}"/>
              </a:ext>
            </a:extLst>
          </p:cNvPr>
          <p:cNvSpPr>
            <a:spLocks noChangeShapeType="1" noTextEdit="1"/>
          </p:cNvSpPr>
          <p:nvPr/>
        </p:nvSpPr>
        <p:spPr bwMode="auto">
          <a:xfrm>
            <a:off x="7240898" y="2791128"/>
            <a:ext cx="0" cy="360529"/>
          </a:xfrm>
          <a:prstGeom prst="line">
            <a:avLst/>
          </a:prstGeom>
          <a:noFill/>
          <a:ln w="12726">
            <a:solidFill>
              <a:srgbClr val="7F7F7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 sz="1401"/>
          </a:p>
        </p:txBody>
      </p:sp>
      <p:grpSp>
        <p:nvGrpSpPr>
          <p:cNvPr id="9" name="Group 11">
            <a:extLst>
              <a:ext uri="{FF2B5EF4-FFF2-40B4-BE49-F238E27FC236}">
                <a16:creationId xmlns:a16="http://schemas.microsoft.com/office/drawing/2014/main" id="{A4F9588D-A51A-EBC9-92F0-A73A690997DC}"/>
              </a:ext>
            </a:extLst>
          </p:cNvPr>
          <p:cNvGrpSpPr>
            <a:grpSpLocks/>
          </p:cNvGrpSpPr>
          <p:nvPr/>
        </p:nvGrpSpPr>
        <p:grpSpPr bwMode="auto">
          <a:xfrm>
            <a:off x="4672723" y="3070658"/>
            <a:ext cx="1350000" cy="1167352"/>
            <a:chOff x="2105" y="1567"/>
            <a:chExt cx="850" cy="735"/>
          </a:xfrm>
        </p:grpSpPr>
        <p:sp>
          <p:nvSpPr>
            <p:cNvPr id="10" name="Rectangle 12">
              <a:extLst>
                <a:ext uri="{FF2B5EF4-FFF2-40B4-BE49-F238E27FC236}">
                  <a16:creationId xmlns:a16="http://schemas.microsoft.com/office/drawing/2014/main" id="{49CD5959-B557-77D2-6B96-9C2BD6EB6D53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2105" y="1567"/>
              <a:ext cx="845" cy="181"/>
            </a:xfrm>
            <a:prstGeom prst="rect">
              <a:avLst/>
            </a:prstGeom>
            <a:solidFill>
              <a:srgbClr val="767171"/>
            </a:solidFill>
            <a:ln w="12726">
              <a:solidFill>
                <a:srgbClr val="D9D9D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601">
                  <a:solidFill>
                    <a:schemeClr val="bg1"/>
                  </a:solidFill>
                </a:rPr>
                <a:t>구매</a:t>
              </a:r>
            </a:p>
          </p:txBody>
        </p:sp>
        <p:sp>
          <p:nvSpPr>
            <p:cNvPr id="11" name="Rectangle 13">
              <a:extLst>
                <a:ext uri="{FF2B5EF4-FFF2-40B4-BE49-F238E27FC236}">
                  <a16:creationId xmlns:a16="http://schemas.microsoft.com/office/drawing/2014/main" id="{54DCC89D-D179-D367-8334-6A1628FC18AD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2110" y="1782"/>
              <a:ext cx="845" cy="150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1"/>
                <a:t>장바구니</a:t>
              </a:r>
            </a:p>
          </p:txBody>
        </p:sp>
        <p:sp>
          <p:nvSpPr>
            <p:cNvPr id="12" name="Rectangle 14">
              <a:extLst>
                <a:ext uri="{FF2B5EF4-FFF2-40B4-BE49-F238E27FC236}">
                  <a16:creationId xmlns:a16="http://schemas.microsoft.com/office/drawing/2014/main" id="{9DDD0412-D116-859A-6BE3-7B81F2261F36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2110" y="1967"/>
              <a:ext cx="845" cy="149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1"/>
                <a:t>취소 반품현황 관리</a:t>
              </a:r>
            </a:p>
          </p:txBody>
        </p:sp>
        <p:sp>
          <p:nvSpPr>
            <p:cNvPr id="13" name="Rectangle 15">
              <a:extLst>
                <a:ext uri="{FF2B5EF4-FFF2-40B4-BE49-F238E27FC236}">
                  <a16:creationId xmlns:a16="http://schemas.microsoft.com/office/drawing/2014/main" id="{17963E15-2D1E-E3C0-3877-31DE6BCE6435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2110" y="2152"/>
              <a:ext cx="845" cy="150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1"/>
                <a:t>적립금 확인</a:t>
              </a:r>
            </a:p>
          </p:txBody>
        </p:sp>
      </p:grpSp>
      <p:grpSp>
        <p:nvGrpSpPr>
          <p:cNvPr id="14" name="Group 16">
            <a:extLst>
              <a:ext uri="{FF2B5EF4-FFF2-40B4-BE49-F238E27FC236}">
                <a16:creationId xmlns:a16="http://schemas.microsoft.com/office/drawing/2014/main" id="{2E35EEEB-B3C2-F6E6-5D08-67BB4A732C61}"/>
              </a:ext>
            </a:extLst>
          </p:cNvPr>
          <p:cNvGrpSpPr>
            <a:grpSpLocks/>
          </p:cNvGrpSpPr>
          <p:nvPr/>
        </p:nvGrpSpPr>
        <p:grpSpPr bwMode="auto">
          <a:xfrm>
            <a:off x="8430487" y="2791128"/>
            <a:ext cx="1340471" cy="1156235"/>
            <a:chOff x="4471" y="1391"/>
            <a:chExt cx="844" cy="728"/>
          </a:xfrm>
        </p:grpSpPr>
        <p:sp>
          <p:nvSpPr>
            <p:cNvPr id="15" name="Line 20">
              <a:extLst>
                <a:ext uri="{FF2B5EF4-FFF2-40B4-BE49-F238E27FC236}">
                  <a16:creationId xmlns:a16="http://schemas.microsoft.com/office/drawing/2014/main" id="{C8D7B088-9643-B61E-CB5E-3A12D7C567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92" y="1391"/>
              <a:ext cx="0" cy="227"/>
            </a:xfrm>
            <a:prstGeom prst="line">
              <a:avLst/>
            </a:prstGeom>
            <a:noFill/>
            <a:ln w="12726">
              <a:solidFill>
                <a:srgbClr val="7F7F7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 sz="1401"/>
            </a:p>
          </p:txBody>
        </p:sp>
        <p:sp>
          <p:nvSpPr>
            <p:cNvPr id="16" name="Rectangle 21">
              <a:extLst>
                <a:ext uri="{FF2B5EF4-FFF2-40B4-BE49-F238E27FC236}">
                  <a16:creationId xmlns:a16="http://schemas.microsoft.com/office/drawing/2014/main" id="{FDF1F33F-8F85-1904-30A1-5E4CA32959B2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4471" y="1565"/>
              <a:ext cx="844" cy="182"/>
            </a:xfrm>
            <a:prstGeom prst="rect">
              <a:avLst/>
            </a:prstGeom>
            <a:solidFill>
              <a:srgbClr val="767171"/>
            </a:solidFill>
            <a:ln w="12726">
              <a:solidFill>
                <a:srgbClr val="D9D9D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601">
                  <a:solidFill>
                    <a:schemeClr val="bg1"/>
                  </a:solidFill>
                </a:rPr>
                <a:t>고객문의</a:t>
              </a:r>
            </a:p>
          </p:txBody>
        </p:sp>
        <p:sp>
          <p:nvSpPr>
            <p:cNvPr id="17" name="Rectangle 22">
              <a:extLst>
                <a:ext uri="{FF2B5EF4-FFF2-40B4-BE49-F238E27FC236}">
                  <a16:creationId xmlns:a16="http://schemas.microsoft.com/office/drawing/2014/main" id="{E93E04F8-13BD-3EC2-4810-38A1F8BC0C25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4471" y="1782"/>
              <a:ext cx="844" cy="150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1"/>
                <a:t>게시글 작성하기</a:t>
              </a:r>
            </a:p>
          </p:txBody>
        </p:sp>
        <p:sp>
          <p:nvSpPr>
            <p:cNvPr id="18" name="Rectangle 23">
              <a:extLst>
                <a:ext uri="{FF2B5EF4-FFF2-40B4-BE49-F238E27FC236}">
                  <a16:creationId xmlns:a16="http://schemas.microsoft.com/office/drawing/2014/main" id="{3AE6A9C9-BCC5-5C09-62E1-EB3B47108111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4471" y="1968"/>
              <a:ext cx="844" cy="151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1"/>
                <a:t>게시글 수정</a:t>
              </a:r>
              <a:r>
                <a:rPr lang="en-US" altLang="ko-KR" sz="1201"/>
                <a:t>/</a:t>
              </a:r>
              <a:r>
                <a:rPr lang="ko-KR" altLang="en-US" sz="1201"/>
                <a:t>삭제</a:t>
              </a:r>
            </a:p>
          </p:txBody>
        </p:sp>
      </p:grpSp>
      <p:grpSp>
        <p:nvGrpSpPr>
          <p:cNvPr id="19" name="Group 26">
            <a:extLst>
              <a:ext uri="{FF2B5EF4-FFF2-40B4-BE49-F238E27FC236}">
                <a16:creationId xmlns:a16="http://schemas.microsoft.com/office/drawing/2014/main" id="{332F7582-6A9B-DCFE-04AC-93A6743A27D6}"/>
              </a:ext>
            </a:extLst>
          </p:cNvPr>
          <p:cNvGrpSpPr>
            <a:grpSpLocks/>
          </p:cNvGrpSpPr>
          <p:nvPr/>
        </p:nvGrpSpPr>
        <p:grpSpPr bwMode="auto">
          <a:xfrm>
            <a:off x="2798605" y="3075422"/>
            <a:ext cx="1350000" cy="1991647"/>
            <a:chOff x="925" y="1570"/>
            <a:chExt cx="850" cy="1254"/>
          </a:xfrm>
        </p:grpSpPr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E82E6B6F-3AF5-4112-0500-8EE8C49EE8EB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930" y="1570"/>
              <a:ext cx="845" cy="180"/>
            </a:xfrm>
            <a:prstGeom prst="rect">
              <a:avLst/>
            </a:prstGeom>
            <a:solidFill>
              <a:srgbClr val="767171"/>
            </a:solidFill>
            <a:ln w="12726">
              <a:solidFill>
                <a:srgbClr val="D9D9D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601">
                  <a:solidFill>
                    <a:schemeClr val="bg1"/>
                  </a:solidFill>
                </a:rPr>
                <a:t>도서소개</a:t>
              </a:r>
            </a:p>
          </p:txBody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0BE3B337-40CF-4856-FB71-AF3C9B6C33C0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930" y="1782"/>
              <a:ext cx="845" cy="150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1"/>
                <a:t>베스트</a:t>
              </a:r>
            </a:p>
          </p:txBody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C0E6753E-F04D-CBE1-B335-7298D12327D1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930" y="1968"/>
              <a:ext cx="845" cy="150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1"/>
                <a:t>신상품</a:t>
              </a:r>
            </a:p>
          </p:txBody>
        </p:sp>
        <p:sp>
          <p:nvSpPr>
            <p:cNvPr id="23" name="Rectangle 30">
              <a:extLst>
                <a:ext uri="{FF2B5EF4-FFF2-40B4-BE49-F238E27FC236}">
                  <a16:creationId xmlns:a16="http://schemas.microsoft.com/office/drawing/2014/main" id="{00A71C85-F88D-59CD-7A40-AAD8330ADA18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925" y="2152"/>
              <a:ext cx="845" cy="151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1"/>
                <a:t>상품 상세 정보</a:t>
              </a:r>
            </a:p>
          </p:txBody>
        </p:sp>
        <p:sp>
          <p:nvSpPr>
            <p:cNvPr id="24" name="Rectangle 36">
              <a:extLst>
                <a:ext uri="{FF2B5EF4-FFF2-40B4-BE49-F238E27FC236}">
                  <a16:creationId xmlns:a16="http://schemas.microsoft.com/office/drawing/2014/main" id="{849983AB-DA20-04EE-473B-2A042EA8E735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925" y="2691"/>
              <a:ext cx="194" cy="1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latinLnBrk="0">
                <a:lnSpc>
                  <a:spcPct val="100000"/>
                </a:lnSpc>
                <a:buClrTx/>
                <a:buFontTx/>
                <a:buNone/>
              </a:pPr>
              <a:endParaRPr lang="ko-KR" altLang="en-US" sz="800"/>
            </a:p>
          </p:txBody>
        </p:sp>
      </p:grpSp>
      <p:grpSp>
        <p:nvGrpSpPr>
          <p:cNvPr id="25" name="Group 37">
            <a:extLst>
              <a:ext uri="{FF2B5EF4-FFF2-40B4-BE49-F238E27FC236}">
                <a16:creationId xmlns:a16="http://schemas.microsoft.com/office/drawing/2014/main" id="{8BA52352-FE9C-C4D4-2467-E3124A8D51E1}"/>
              </a:ext>
            </a:extLst>
          </p:cNvPr>
          <p:cNvGrpSpPr>
            <a:grpSpLocks/>
          </p:cNvGrpSpPr>
          <p:nvPr/>
        </p:nvGrpSpPr>
        <p:grpSpPr bwMode="auto">
          <a:xfrm>
            <a:off x="6564310" y="3070658"/>
            <a:ext cx="1342059" cy="566999"/>
            <a:chOff x="3296" y="1567"/>
            <a:chExt cx="845" cy="357"/>
          </a:xfrm>
        </p:grpSpPr>
        <p:sp>
          <p:nvSpPr>
            <p:cNvPr id="26" name="Rectangle 38">
              <a:extLst>
                <a:ext uri="{FF2B5EF4-FFF2-40B4-BE49-F238E27FC236}">
                  <a16:creationId xmlns:a16="http://schemas.microsoft.com/office/drawing/2014/main" id="{82FF7884-2441-DEA9-B44C-E506372B88D4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3296" y="1567"/>
              <a:ext cx="845" cy="181"/>
            </a:xfrm>
            <a:prstGeom prst="rect">
              <a:avLst/>
            </a:prstGeom>
            <a:solidFill>
              <a:srgbClr val="767171"/>
            </a:solidFill>
            <a:ln w="12726">
              <a:solidFill>
                <a:srgbClr val="D9D9D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601">
                  <a:solidFill>
                    <a:schemeClr val="bg1"/>
                  </a:solidFill>
                </a:rPr>
                <a:t>이벤트</a:t>
              </a:r>
            </a:p>
          </p:txBody>
        </p:sp>
        <p:sp>
          <p:nvSpPr>
            <p:cNvPr id="27" name="Rectangle 39">
              <a:extLst>
                <a:ext uri="{FF2B5EF4-FFF2-40B4-BE49-F238E27FC236}">
                  <a16:creationId xmlns:a16="http://schemas.microsoft.com/office/drawing/2014/main" id="{069E58FB-8C09-A1AA-3F76-0BA424C148F3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3296" y="1782"/>
              <a:ext cx="845" cy="142"/>
            </a:xfrm>
            <a:prstGeom prst="rect">
              <a:avLst/>
            </a:prstGeom>
            <a:solidFill>
              <a:srgbClr val="F2F2F2"/>
            </a:solidFill>
            <a:ln w="12726">
              <a:solidFill>
                <a:srgbClr val="BFBFB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latinLnBrk="1">
                <a:lnSpc>
                  <a:spcPct val="11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1pPr>
              <a:lvl2pPr marL="742950" indent="-28575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2pPr>
              <a:lvl3pPr marL="1143000" indent="-228600" latinLnBrk="1">
                <a:lnSpc>
                  <a:spcPct val="110000"/>
                </a:lnSpc>
                <a:buClr>
                  <a:schemeClr val="tx1"/>
                </a:buClr>
                <a:buFont typeface="맑은 고딕" panose="020B0503020000020004" pitchFamily="50" charset="-127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3pPr>
              <a:lvl4pPr marL="16002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4pPr>
              <a:lvl5pPr marL="2057400" indent="-228600" latinLnBrk="1">
                <a:lnSpc>
                  <a:spcPct val="110000"/>
                </a:lnSpc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 typeface="맑은 고딕" panose="020B0503020000020004" pitchFamily="50" charset="-127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맑은 고딕" panose="020B0503020000020004" pitchFamily="50" charset="-127"/>
                </a:defRPr>
              </a:lvl9pPr>
            </a:lstStyle>
            <a:p>
              <a:pPr algn="ctr" latinLnBrk="0">
                <a:lnSpc>
                  <a:spcPct val="100000"/>
                </a:lnSpc>
                <a:buClrTx/>
                <a:buFontTx/>
                <a:buNone/>
              </a:pPr>
              <a:r>
                <a:rPr lang="ko-KR" altLang="en-US" sz="1201"/>
                <a:t>일일 출석체크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653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olor">
      <a:dk1>
        <a:srgbClr val="000000"/>
      </a:dk1>
      <a:lt1>
        <a:srgbClr val="FFFFFF"/>
      </a:lt1>
      <a:dk2>
        <a:srgbClr val="D0CECE"/>
      </a:dk2>
      <a:lt2>
        <a:srgbClr val="E7E6E6"/>
      </a:lt2>
      <a:accent1>
        <a:srgbClr val="B98A76"/>
      </a:accent1>
      <a:accent2>
        <a:srgbClr val="DE956D"/>
      </a:accent2>
      <a:accent3>
        <a:srgbClr val="F6CAAF"/>
      </a:accent3>
      <a:accent4>
        <a:srgbClr val="EED6BC"/>
      </a:accent4>
      <a:accent5>
        <a:srgbClr val="E1D9CC"/>
      </a:accent5>
      <a:accent6>
        <a:srgbClr val="D8B8A9"/>
      </a:accent6>
      <a:hlink>
        <a:srgbClr val="595959"/>
      </a:hlink>
      <a:folHlink>
        <a:srgbClr val="595959"/>
      </a:folHlink>
    </a:clrScheme>
    <a:fontScheme name="사용자 지정 1">
      <a:majorFont>
        <a:latin typeface="함초롬바탕"/>
        <a:ea typeface="함초롬바탕"/>
        <a:cs typeface=""/>
      </a:majorFont>
      <a:minorFont>
        <a:latin typeface="함초롬바탕"/>
        <a:ea typeface="함초롬바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228</Words>
  <Application>Microsoft Office PowerPoint</Application>
  <PresentationFormat>와이드스크린</PresentationFormat>
  <Paragraphs>81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맑은 고딕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605-07</dc:creator>
  <cp:lastModifiedBy>PARK SINYOUNG</cp:lastModifiedBy>
  <cp:revision>9</cp:revision>
  <dcterms:modified xsi:type="dcterms:W3CDTF">2023-03-09T19:00:09Z</dcterms:modified>
</cp:coreProperties>
</file>